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  <p:sldId id="263" r:id="rId8"/>
    <p:sldId id="267" r:id="rId9"/>
    <p:sldId id="264" r:id="rId10"/>
    <p:sldId id="265" r:id="rId11"/>
    <p:sldId id="266" r:id="rId12"/>
    <p:sldId id="262" r:id="rId13"/>
    <p:sldId id="268" r:id="rId14"/>
    <p:sldId id="269" r:id="rId15"/>
    <p:sldId id="271" r:id="rId16"/>
    <p:sldId id="270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07" autoAdjust="0"/>
    <p:restoredTop sz="98060" autoAdjust="0"/>
  </p:normalViewPr>
  <p:slideViewPr>
    <p:cSldViewPr snapToGrid="0">
      <p:cViewPr varScale="1">
        <p:scale>
          <a:sx n="74" d="100"/>
          <a:sy n="74" d="100"/>
        </p:scale>
        <p:origin x="-4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4FB6-FF02-43DE-B6A7-977C46636B14}" type="datetimeFigureOut">
              <a:rPr lang="fr-FR" smtClean="0"/>
              <a:pPr/>
              <a:t>29/10/2008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00DA-AFEE-4066-8235-B938EF2D24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4FB6-FF02-43DE-B6A7-977C46636B14}" type="datetimeFigureOut">
              <a:rPr lang="fr-FR" smtClean="0"/>
              <a:pPr/>
              <a:t>29/10/2008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00DA-AFEE-4066-8235-B938EF2D24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4FB6-FF02-43DE-B6A7-977C46636B14}" type="datetimeFigureOut">
              <a:rPr lang="fr-FR" smtClean="0"/>
              <a:pPr/>
              <a:t>29/10/2008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00DA-AFEE-4066-8235-B938EF2D24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4FB6-FF02-43DE-B6A7-977C46636B14}" type="datetimeFigureOut">
              <a:rPr lang="fr-FR" smtClean="0"/>
              <a:pPr/>
              <a:t>29/10/2008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00DA-AFEE-4066-8235-B938EF2D24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4FB6-FF02-43DE-B6A7-977C46636B14}" type="datetimeFigureOut">
              <a:rPr lang="fr-FR" smtClean="0"/>
              <a:pPr/>
              <a:t>29/10/2008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00DA-AFEE-4066-8235-B938EF2D24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4FB6-FF02-43DE-B6A7-977C46636B14}" type="datetimeFigureOut">
              <a:rPr lang="fr-FR" smtClean="0"/>
              <a:pPr/>
              <a:t>29/10/2008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00DA-AFEE-4066-8235-B938EF2D24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4FB6-FF02-43DE-B6A7-977C46636B14}" type="datetimeFigureOut">
              <a:rPr lang="fr-FR" smtClean="0"/>
              <a:pPr/>
              <a:t>29/10/2008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00DA-AFEE-4066-8235-B938EF2D24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4FB6-FF02-43DE-B6A7-977C46636B14}" type="datetimeFigureOut">
              <a:rPr lang="fr-FR" smtClean="0"/>
              <a:pPr/>
              <a:t>29/10/2008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00DA-AFEE-4066-8235-B938EF2D24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4FB6-FF02-43DE-B6A7-977C46636B14}" type="datetimeFigureOut">
              <a:rPr lang="fr-FR" smtClean="0"/>
              <a:pPr/>
              <a:t>29/10/2008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00DA-AFEE-4066-8235-B938EF2D24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4FB6-FF02-43DE-B6A7-977C46636B14}" type="datetimeFigureOut">
              <a:rPr lang="fr-FR" smtClean="0"/>
              <a:pPr/>
              <a:t>29/10/2008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00DA-AFEE-4066-8235-B938EF2D24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4FB6-FF02-43DE-B6A7-977C46636B14}" type="datetimeFigureOut">
              <a:rPr lang="fr-FR" smtClean="0"/>
              <a:pPr/>
              <a:t>29/10/2008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00DA-AFEE-4066-8235-B938EF2D24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74FB6-FF02-43DE-B6A7-977C46636B14}" type="datetimeFigureOut">
              <a:rPr lang="fr-FR" smtClean="0"/>
              <a:pPr/>
              <a:t>29/10/2008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A00DA-AFEE-4066-8235-B938EF2D24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ZoneTexte 118"/>
          <p:cNvSpPr txBox="1"/>
          <p:nvPr/>
        </p:nvSpPr>
        <p:spPr>
          <a:xfrm>
            <a:off x="4127500" y="717550"/>
            <a:ext cx="311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0</a:t>
            </a:r>
            <a:endParaRPr lang="fr-FR" sz="3200" dirty="0">
              <a:solidFill>
                <a:srgbClr val="FF0000"/>
              </a:solidFill>
            </a:endParaRPr>
          </a:p>
        </p:txBody>
      </p:sp>
      <p:grpSp>
        <p:nvGrpSpPr>
          <p:cNvPr id="167" name="Groupe 166"/>
          <p:cNvGrpSpPr/>
          <p:nvPr/>
        </p:nvGrpSpPr>
        <p:grpSpPr>
          <a:xfrm>
            <a:off x="0" y="986650"/>
            <a:ext cx="9080500" cy="1105674"/>
            <a:chOff x="0" y="986650"/>
            <a:chExt cx="9080500" cy="1105674"/>
          </a:xfrm>
        </p:grpSpPr>
        <p:grpSp>
          <p:nvGrpSpPr>
            <p:cNvPr id="1082" name="Group 58"/>
            <p:cNvGrpSpPr>
              <a:grpSpLocks noChangeAspect="1"/>
            </p:cNvGrpSpPr>
            <p:nvPr/>
          </p:nvGrpSpPr>
          <p:grpSpPr bwMode="auto">
            <a:xfrm>
              <a:off x="0" y="1339850"/>
              <a:ext cx="9080500" cy="752474"/>
              <a:chOff x="2183" y="2553"/>
              <a:chExt cx="7150" cy="592"/>
            </a:xfrm>
          </p:grpSpPr>
          <p:cxnSp>
            <p:nvCxnSpPr>
              <p:cNvPr id="1083" name="AutoShape 59"/>
              <p:cNvCxnSpPr>
                <a:cxnSpLocks noChangeShapeType="1"/>
              </p:cNvCxnSpPr>
              <p:nvPr/>
            </p:nvCxnSpPr>
            <p:spPr bwMode="auto">
              <a:xfrm>
                <a:off x="2183" y="2553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4" name="AutoShape 60"/>
              <p:cNvCxnSpPr>
                <a:cxnSpLocks noChangeShapeType="1"/>
              </p:cNvCxnSpPr>
              <p:nvPr/>
            </p:nvCxnSpPr>
            <p:spPr bwMode="auto">
              <a:xfrm>
                <a:off x="2183" y="3144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5" name="AutoShape 61"/>
              <p:cNvCxnSpPr>
                <a:cxnSpLocks noChangeShapeType="1"/>
              </p:cNvCxnSpPr>
              <p:nvPr/>
            </p:nvCxnSpPr>
            <p:spPr bwMode="auto">
              <a:xfrm>
                <a:off x="5587" y="2554"/>
                <a:ext cx="0" cy="591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1086" name="AutoShape 62"/>
              <p:cNvCxnSpPr>
                <a:cxnSpLocks noChangeShapeType="1"/>
              </p:cNvCxnSpPr>
              <p:nvPr/>
            </p:nvCxnSpPr>
            <p:spPr bwMode="auto">
              <a:xfrm>
                <a:off x="410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7" name="AutoShape 63"/>
              <p:cNvCxnSpPr>
                <a:cxnSpLocks noChangeShapeType="1"/>
              </p:cNvCxnSpPr>
              <p:nvPr/>
            </p:nvCxnSpPr>
            <p:spPr bwMode="auto">
              <a:xfrm>
                <a:off x="529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8" name="AutoShape 64"/>
              <p:cNvCxnSpPr>
                <a:cxnSpLocks noChangeShapeType="1"/>
              </p:cNvCxnSpPr>
              <p:nvPr/>
            </p:nvCxnSpPr>
            <p:spPr bwMode="auto">
              <a:xfrm>
                <a:off x="440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9" name="AutoShape 65"/>
              <p:cNvCxnSpPr>
                <a:cxnSpLocks noChangeShapeType="1"/>
              </p:cNvCxnSpPr>
              <p:nvPr/>
            </p:nvCxnSpPr>
            <p:spPr bwMode="auto">
              <a:xfrm>
                <a:off x="469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0" name="AutoShape 66"/>
              <p:cNvCxnSpPr>
                <a:cxnSpLocks noChangeShapeType="1"/>
              </p:cNvCxnSpPr>
              <p:nvPr/>
            </p:nvCxnSpPr>
            <p:spPr bwMode="auto">
              <a:xfrm>
                <a:off x="499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1" name="AutoShape 67"/>
              <p:cNvCxnSpPr>
                <a:cxnSpLocks noChangeShapeType="1"/>
              </p:cNvCxnSpPr>
              <p:nvPr/>
            </p:nvCxnSpPr>
            <p:spPr bwMode="auto">
              <a:xfrm>
                <a:off x="380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2" name="AutoShape 68"/>
              <p:cNvCxnSpPr>
                <a:cxnSpLocks noChangeShapeType="1"/>
              </p:cNvCxnSpPr>
              <p:nvPr/>
            </p:nvCxnSpPr>
            <p:spPr bwMode="auto">
              <a:xfrm>
                <a:off x="292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3" name="AutoShape 69"/>
              <p:cNvCxnSpPr>
                <a:cxnSpLocks noChangeShapeType="1"/>
              </p:cNvCxnSpPr>
              <p:nvPr/>
            </p:nvCxnSpPr>
            <p:spPr bwMode="auto">
              <a:xfrm>
                <a:off x="321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4" name="AutoShape 70"/>
              <p:cNvCxnSpPr>
                <a:cxnSpLocks noChangeShapeType="1"/>
              </p:cNvCxnSpPr>
              <p:nvPr/>
            </p:nvCxnSpPr>
            <p:spPr bwMode="auto">
              <a:xfrm>
                <a:off x="351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5" name="AutoShape 71"/>
              <p:cNvCxnSpPr>
                <a:cxnSpLocks noChangeShapeType="1"/>
              </p:cNvCxnSpPr>
              <p:nvPr/>
            </p:nvCxnSpPr>
            <p:spPr bwMode="auto">
              <a:xfrm>
                <a:off x="262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6" name="AutoShape 72"/>
              <p:cNvCxnSpPr>
                <a:cxnSpLocks noChangeShapeType="1"/>
              </p:cNvCxnSpPr>
              <p:nvPr/>
            </p:nvCxnSpPr>
            <p:spPr bwMode="auto">
              <a:xfrm>
                <a:off x="854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7" name="AutoShape 73"/>
              <p:cNvCxnSpPr>
                <a:cxnSpLocks noChangeShapeType="1"/>
              </p:cNvCxnSpPr>
              <p:nvPr/>
            </p:nvCxnSpPr>
            <p:spPr bwMode="auto">
              <a:xfrm>
                <a:off x="706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8" name="AutoShape 74"/>
              <p:cNvCxnSpPr>
                <a:cxnSpLocks noChangeShapeType="1"/>
              </p:cNvCxnSpPr>
              <p:nvPr/>
            </p:nvCxnSpPr>
            <p:spPr bwMode="auto">
              <a:xfrm>
                <a:off x="825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9" name="AutoShape 75"/>
              <p:cNvCxnSpPr>
                <a:cxnSpLocks noChangeShapeType="1"/>
              </p:cNvCxnSpPr>
              <p:nvPr/>
            </p:nvCxnSpPr>
            <p:spPr bwMode="auto">
              <a:xfrm>
                <a:off x="736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0" name="AutoShape 76"/>
              <p:cNvCxnSpPr>
                <a:cxnSpLocks noChangeShapeType="1"/>
              </p:cNvCxnSpPr>
              <p:nvPr/>
            </p:nvCxnSpPr>
            <p:spPr bwMode="auto">
              <a:xfrm>
                <a:off x="765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1" name="AutoShape 77"/>
              <p:cNvCxnSpPr>
                <a:cxnSpLocks noChangeShapeType="1"/>
              </p:cNvCxnSpPr>
              <p:nvPr/>
            </p:nvCxnSpPr>
            <p:spPr bwMode="auto">
              <a:xfrm>
                <a:off x="795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2" name="AutoShape 78"/>
              <p:cNvCxnSpPr>
                <a:cxnSpLocks noChangeShapeType="1"/>
              </p:cNvCxnSpPr>
              <p:nvPr/>
            </p:nvCxnSpPr>
            <p:spPr bwMode="auto">
              <a:xfrm>
                <a:off x="676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3" name="AutoShape 79"/>
              <p:cNvCxnSpPr>
                <a:cxnSpLocks noChangeShapeType="1"/>
              </p:cNvCxnSpPr>
              <p:nvPr/>
            </p:nvCxnSpPr>
            <p:spPr bwMode="auto">
              <a:xfrm>
                <a:off x="588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4" name="AutoShape 80"/>
              <p:cNvCxnSpPr>
                <a:cxnSpLocks noChangeShapeType="1"/>
              </p:cNvCxnSpPr>
              <p:nvPr/>
            </p:nvCxnSpPr>
            <p:spPr bwMode="auto">
              <a:xfrm>
                <a:off x="617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5" name="AutoShape 81"/>
              <p:cNvCxnSpPr>
                <a:cxnSpLocks noChangeShapeType="1"/>
              </p:cNvCxnSpPr>
              <p:nvPr/>
            </p:nvCxnSpPr>
            <p:spPr bwMode="auto">
              <a:xfrm>
                <a:off x="647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6" name="AutoShape 82"/>
              <p:cNvCxnSpPr>
                <a:cxnSpLocks noChangeShapeType="1"/>
              </p:cNvCxnSpPr>
              <p:nvPr/>
            </p:nvCxnSpPr>
            <p:spPr bwMode="auto">
              <a:xfrm>
                <a:off x="233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7" name="AutoShape 83"/>
              <p:cNvCxnSpPr>
                <a:cxnSpLocks noChangeShapeType="1"/>
              </p:cNvCxnSpPr>
              <p:nvPr/>
            </p:nvCxnSpPr>
            <p:spPr bwMode="auto">
              <a:xfrm>
                <a:off x="884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8" name="AutoShape 84"/>
              <p:cNvCxnSpPr>
                <a:cxnSpLocks noChangeShapeType="1"/>
              </p:cNvCxnSpPr>
              <p:nvPr/>
            </p:nvCxnSpPr>
            <p:spPr bwMode="auto">
              <a:xfrm>
                <a:off x="913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9" name="AutoShape 85"/>
              <p:cNvCxnSpPr>
                <a:cxnSpLocks noChangeShapeType="1"/>
              </p:cNvCxnSpPr>
              <p:nvPr/>
            </p:nvCxnSpPr>
            <p:spPr bwMode="auto">
              <a:xfrm>
                <a:off x="2183" y="2700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10" name="AutoShape 86"/>
              <p:cNvCxnSpPr>
                <a:cxnSpLocks noChangeShapeType="1"/>
              </p:cNvCxnSpPr>
              <p:nvPr/>
            </p:nvCxnSpPr>
            <p:spPr bwMode="auto">
              <a:xfrm>
                <a:off x="2183" y="2996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20" name="ZoneTexte 119"/>
            <p:cNvSpPr txBox="1"/>
            <p:nvPr/>
          </p:nvSpPr>
          <p:spPr>
            <a:xfrm>
              <a:off x="4639722" y="1303599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</a:t>
              </a:r>
              <a:endParaRPr lang="fr-FR" sz="1600" dirty="0"/>
            </a:p>
          </p:txBody>
        </p:sp>
        <p:sp>
          <p:nvSpPr>
            <p:cNvPr id="121" name="ZoneTexte 120"/>
            <p:cNvSpPr txBox="1"/>
            <p:nvPr/>
          </p:nvSpPr>
          <p:spPr>
            <a:xfrm>
              <a:off x="5011615" y="1312078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2</a:t>
              </a:r>
              <a:endParaRPr lang="fr-FR" sz="1600" dirty="0"/>
            </a:p>
          </p:txBody>
        </p:sp>
        <p:sp>
          <p:nvSpPr>
            <p:cNvPr id="122" name="ZoneTexte 121"/>
            <p:cNvSpPr txBox="1"/>
            <p:nvPr/>
          </p:nvSpPr>
          <p:spPr>
            <a:xfrm>
              <a:off x="5395127" y="1308727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3</a:t>
              </a:r>
              <a:endParaRPr lang="fr-FR" sz="1600" dirty="0"/>
            </a:p>
          </p:txBody>
        </p:sp>
        <p:sp>
          <p:nvSpPr>
            <p:cNvPr id="123" name="ZoneTexte 122"/>
            <p:cNvSpPr txBox="1"/>
            <p:nvPr/>
          </p:nvSpPr>
          <p:spPr>
            <a:xfrm>
              <a:off x="5758543" y="131040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4</a:t>
              </a:r>
              <a:endParaRPr lang="fr-FR" sz="1600" dirty="0"/>
            </a:p>
          </p:txBody>
        </p:sp>
        <p:sp>
          <p:nvSpPr>
            <p:cNvPr id="124" name="ZoneTexte 123"/>
            <p:cNvSpPr txBox="1"/>
            <p:nvPr/>
          </p:nvSpPr>
          <p:spPr>
            <a:xfrm>
              <a:off x="6900706" y="130705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7</a:t>
              </a:r>
              <a:endParaRPr lang="fr-FR" sz="1600" dirty="0"/>
            </a:p>
          </p:txBody>
        </p:sp>
        <p:sp>
          <p:nvSpPr>
            <p:cNvPr id="125" name="ZoneTexte 124"/>
            <p:cNvSpPr txBox="1"/>
            <p:nvPr/>
          </p:nvSpPr>
          <p:spPr>
            <a:xfrm>
              <a:off x="6520542" y="1303966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6</a:t>
              </a:r>
              <a:endParaRPr lang="fr-FR" sz="1600" dirty="0"/>
            </a:p>
          </p:txBody>
        </p:sp>
        <p:sp>
          <p:nvSpPr>
            <p:cNvPr id="126" name="ZoneTexte 125"/>
            <p:cNvSpPr txBox="1"/>
            <p:nvPr/>
          </p:nvSpPr>
          <p:spPr>
            <a:xfrm>
              <a:off x="7280868" y="131040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8</a:t>
              </a:r>
              <a:endParaRPr lang="fr-FR" sz="1600" dirty="0"/>
            </a:p>
          </p:txBody>
        </p:sp>
        <p:sp>
          <p:nvSpPr>
            <p:cNvPr id="127" name="ZoneTexte 126"/>
            <p:cNvSpPr txBox="1"/>
            <p:nvPr/>
          </p:nvSpPr>
          <p:spPr>
            <a:xfrm>
              <a:off x="7654331" y="1312078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9</a:t>
              </a:r>
              <a:endParaRPr lang="fr-FR" sz="1600" dirty="0"/>
            </a:p>
          </p:txBody>
        </p:sp>
        <p:sp>
          <p:nvSpPr>
            <p:cNvPr id="128" name="ZoneTexte 127"/>
            <p:cNvSpPr txBox="1"/>
            <p:nvPr/>
          </p:nvSpPr>
          <p:spPr>
            <a:xfrm>
              <a:off x="6144776" y="1077337"/>
              <a:ext cx="17780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5</a:t>
              </a:r>
              <a:endParaRPr lang="fr-FR" sz="2000" dirty="0"/>
            </a:p>
          </p:txBody>
        </p:sp>
        <p:sp>
          <p:nvSpPr>
            <p:cNvPr id="129" name="ZoneTexte 128"/>
            <p:cNvSpPr txBox="1"/>
            <p:nvPr/>
          </p:nvSpPr>
          <p:spPr>
            <a:xfrm>
              <a:off x="7925008" y="1008672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10</a:t>
              </a:r>
              <a:endParaRPr lang="fr-FR" sz="2400" dirty="0"/>
            </a:p>
          </p:txBody>
        </p:sp>
        <p:sp>
          <p:nvSpPr>
            <p:cNvPr id="130" name="ZoneTexte 129"/>
            <p:cNvSpPr txBox="1"/>
            <p:nvPr/>
          </p:nvSpPr>
          <p:spPr>
            <a:xfrm>
              <a:off x="8355204" y="1303703"/>
              <a:ext cx="25734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11</a:t>
              </a:r>
              <a:endParaRPr lang="fr-FR" sz="1600" dirty="0"/>
            </a:p>
          </p:txBody>
        </p:sp>
        <p:sp>
          <p:nvSpPr>
            <p:cNvPr id="131" name="ZoneTexte 130"/>
            <p:cNvSpPr txBox="1"/>
            <p:nvPr/>
          </p:nvSpPr>
          <p:spPr>
            <a:xfrm>
              <a:off x="8712756" y="1305380"/>
              <a:ext cx="265445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12</a:t>
              </a:r>
              <a:endParaRPr lang="fr-FR" sz="1600" dirty="0"/>
            </a:p>
          </p:txBody>
        </p:sp>
        <p:sp>
          <p:nvSpPr>
            <p:cNvPr id="144" name="ZoneTexte 143"/>
            <p:cNvSpPr txBox="1"/>
            <p:nvPr/>
          </p:nvSpPr>
          <p:spPr>
            <a:xfrm>
              <a:off x="850973" y="1302718"/>
              <a:ext cx="212928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-9</a:t>
              </a:r>
              <a:endParaRPr lang="fr-FR" sz="1600" dirty="0"/>
            </a:p>
          </p:txBody>
        </p:sp>
        <p:sp>
          <p:nvSpPr>
            <p:cNvPr id="145" name="ZoneTexte 144"/>
            <p:cNvSpPr txBox="1"/>
            <p:nvPr/>
          </p:nvSpPr>
          <p:spPr>
            <a:xfrm>
              <a:off x="1220962" y="1300625"/>
              <a:ext cx="209547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-8</a:t>
              </a:r>
              <a:endParaRPr lang="fr-FR" sz="1600" dirty="0"/>
            </a:p>
          </p:txBody>
        </p:sp>
        <p:sp>
          <p:nvSpPr>
            <p:cNvPr id="146" name="ZoneTexte 145"/>
            <p:cNvSpPr txBox="1"/>
            <p:nvPr/>
          </p:nvSpPr>
          <p:spPr>
            <a:xfrm>
              <a:off x="1612092" y="1307846"/>
              <a:ext cx="20721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-7</a:t>
              </a:r>
              <a:endParaRPr lang="fr-FR" sz="1600" dirty="0"/>
            </a:p>
          </p:txBody>
        </p:sp>
        <p:sp>
          <p:nvSpPr>
            <p:cNvPr id="147" name="ZoneTexte 146"/>
            <p:cNvSpPr txBox="1"/>
            <p:nvPr/>
          </p:nvSpPr>
          <p:spPr>
            <a:xfrm>
              <a:off x="1987366" y="1309522"/>
              <a:ext cx="1953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-6</a:t>
              </a:r>
              <a:endParaRPr lang="fr-FR" sz="1600" dirty="0"/>
            </a:p>
          </p:txBody>
        </p:sp>
        <p:sp>
          <p:nvSpPr>
            <p:cNvPr id="148" name="ZoneTexte 147"/>
            <p:cNvSpPr txBox="1"/>
            <p:nvPr/>
          </p:nvSpPr>
          <p:spPr>
            <a:xfrm>
              <a:off x="3107903" y="1306174"/>
              <a:ext cx="21698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-3</a:t>
              </a:r>
              <a:endParaRPr lang="fr-FR" sz="1600" dirty="0"/>
            </a:p>
          </p:txBody>
        </p:sp>
        <p:sp>
          <p:nvSpPr>
            <p:cNvPr id="149" name="ZoneTexte 148"/>
            <p:cNvSpPr txBox="1"/>
            <p:nvPr/>
          </p:nvSpPr>
          <p:spPr>
            <a:xfrm>
              <a:off x="2732629" y="1303085"/>
              <a:ext cx="2120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-4</a:t>
              </a:r>
              <a:endParaRPr lang="fr-FR" sz="1600" dirty="0"/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3483177" y="1309522"/>
              <a:ext cx="22187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-2</a:t>
              </a:r>
              <a:endParaRPr lang="fr-FR" sz="1600" dirty="0"/>
            </a:p>
          </p:txBody>
        </p:sp>
        <p:sp>
          <p:nvSpPr>
            <p:cNvPr id="151" name="ZoneTexte 150"/>
            <p:cNvSpPr txBox="1"/>
            <p:nvPr/>
          </p:nvSpPr>
          <p:spPr>
            <a:xfrm>
              <a:off x="3847880" y="1311197"/>
              <a:ext cx="23063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</a:t>
              </a:r>
              <a:endParaRPr lang="fr-FR" sz="1600" dirty="0"/>
            </a:p>
          </p:txBody>
        </p:sp>
        <p:sp>
          <p:nvSpPr>
            <p:cNvPr id="152" name="ZoneTexte 151"/>
            <p:cNvSpPr txBox="1"/>
            <p:nvPr/>
          </p:nvSpPr>
          <p:spPr>
            <a:xfrm>
              <a:off x="2336213" y="1076456"/>
              <a:ext cx="23274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-5</a:t>
              </a:r>
              <a:endParaRPr lang="fr-FR" sz="2000" dirty="0"/>
            </a:p>
          </p:txBody>
        </p:sp>
        <p:sp>
          <p:nvSpPr>
            <p:cNvPr id="153" name="ZoneTexte 152"/>
            <p:cNvSpPr txBox="1"/>
            <p:nvPr/>
          </p:nvSpPr>
          <p:spPr>
            <a:xfrm>
              <a:off x="355222" y="986650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-10</a:t>
              </a:r>
              <a:endParaRPr lang="fr-FR" sz="2400" dirty="0"/>
            </a:p>
          </p:txBody>
        </p:sp>
      </p:grpSp>
      <p:sp>
        <p:nvSpPr>
          <p:cNvPr id="154" name="ZoneTexte 153"/>
          <p:cNvSpPr txBox="1"/>
          <p:nvPr/>
        </p:nvSpPr>
        <p:spPr>
          <a:xfrm>
            <a:off x="66581" y="1297535"/>
            <a:ext cx="30869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dirty="0" smtClean="0"/>
              <a:t>-11</a:t>
            </a:r>
            <a:endParaRPr lang="fr-FR" sz="1600" dirty="0"/>
          </a:p>
        </p:txBody>
      </p:sp>
      <p:grpSp>
        <p:nvGrpSpPr>
          <p:cNvPr id="168" name="Groupe 167"/>
          <p:cNvGrpSpPr/>
          <p:nvPr/>
        </p:nvGrpSpPr>
        <p:grpSpPr>
          <a:xfrm>
            <a:off x="0" y="2673350"/>
            <a:ext cx="9080500" cy="1284859"/>
            <a:chOff x="0" y="2673350"/>
            <a:chExt cx="9080500" cy="1284859"/>
          </a:xfrm>
        </p:grpSpPr>
        <p:grpSp>
          <p:nvGrpSpPr>
            <p:cNvPr id="90" name="Group 58"/>
            <p:cNvGrpSpPr>
              <a:grpSpLocks noChangeAspect="1"/>
            </p:cNvGrpSpPr>
            <p:nvPr/>
          </p:nvGrpSpPr>
          <p:grpSpPr bwMode="auto">
            <a:xfrm>
              <a:off x="0" y="2673350"/>
              <a:ext cx="9080500" cy="752474"/>
              <a:chOff x="2183" y="2553"/>
              <a:chExt cx="7150" cy="592"/>
            </a:xfrm>
          </p:grpSpPr>
          <p:cxnSp>
            <p:nvCxnSpPr>
              <p:cNvPr id="91" name="AutoShape 59"/>
              <p:cNvCxnSpPr>
                <a:cxnSpLocks noChangeShapeType="1"/>
              </p:cNvCxnSpPr>
              <p:nvPr/>
            </p:nvCxnSpPr>
            <p:spPr bwMode="auto">
              <a:xfrm>
                <a:off x="2183" y="2553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2" name="AutoShape 60"/>
              <p:cNvCxnSpPr>
                <a:cxnSpLocks noChangeShapeType="1"/>
              </p:cNvCxnSpPr>
              <p:nvPr/>
            </p:nvCxnSpPr>
            <p:spPr bwMode="auto">
              <a:xfrm>
                <a:off x="2183" y="3144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3" name="AutoShape 61"/>
              <p:cNvCxnSpPr>
                <a:cxnSpLocks noChangeShapeType="1"/>
              </p:cNvCxnSpPr>
              <p:nvPr/>
            </p:nvCxnSpPr>
            <p:spPr bwMode="auto">
              <a:xfrm>
                <a:off x="5587" y="2554"/>
                <a:ext cx="0" cy="591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94" name="AutoShape 62"/>
              <p:cNvCxnSpPr>
                <a:cxnSpLocks noChangeShapeType="1"/>
              </p:cNvCxnSpPr>
              <p:nvPr/>
            </p:nvCxnSpPr>
            <p:spPr bwMode="auto">
              <a:xfrm>
                <a:off x="410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5" name="AutoShape 63"/>
              <p:cNvCxnSpPr>
                <a:cxnSpLocks noChangeShapeType="1"/>
              </p:cNvCxnSpPr>
              <p:nvPr/>
            </p:nvCxnSpPr>
            <p:spPr bwMode="auto">
              <a:xfrm>
                <a:off x="529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6" name="AutoShape 64"/>
              <p:cNvCxnSpPr>
                <a:cxnSpLocks noChangeShapeType="1"/>
              </p:cNvCxnSpPr>
              <p:nvPr/>
            </p:nvCxnSpPr>
            <p:spPr bwMode="auto">
              <a:xfrm>
                <a:off x="440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7" name="AutoShape 65"/>
              <p:cNvCxnSpPr>
                <a:cxnSpLocks noChangeShapeType="1"/>
              </p:cNvCxnSpPr>
              <p:nvPr/>
            </p:nvCxnSpPr>
            <p:spPr bwMode="auto">
              <a:xfrm>
                <a:off x="469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8" name="AutoShape 66"/>
              <p:cNvCxnSpPr>
                <a:cxnSpLocks noChangeShapeType="1"/>
              </p:cNvCxnSpPr>
              <p:nvPr/>
            </p:nvCxnSpPr>
            <p:spPr bwMode="auto">
              <a:xfrm>
                <a:off x="499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9" name="AutoShape 67"/>
              <p:cNvCxnSpPr>
                <a:cxnSpLocks noChangeShapeType="1"/>
              </p:cNvCxnSpPr>
              <p:nvPr/>
            </p:nvCxnSpPr>
            <p:spPr bwMode="auto">
              <a:xfrm>
                <a:off x="380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0" name="AutoShape 68"/>
              <p:cNvCxnSpPr>
                <a:cxnSpLocks noChangeShapeType="1"/>
              </p:cNvCxnSpPr>
              <p:nvPr/>
            </p:nvCxnSpPr>
            <p:spPr bwMode="auto">
              <a:xfrm>
                <a:off x="292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1" name="AutoShape 69"/>
              <p:cNvCxnSpPr>
                <a:cxnSpLocks noChangeShapeType="1"/>
              </p:cNvCxnSpPr>
              <p:nvPr/>
            </p:nvCxnSpPr>
            <p:spPr bwMode="auto">
              <a:xfrm>
                <a:off x="321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2" name="AutoShape 70"/>
              <p:cNvCxnSpPr>
                <a:cxnSpLocks noChangeShapeType="1"/>
              </p:cNvCxnSpPr>
              <p:nvPr/>
            </p:nvCxnSpPr>
            <p:spPr bwMode="auto">
              <a:xfrm>
                <a:off x="351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3" name="AutoShape 71"/>
              <p:cNvCxnSpPr>
                <a:cxnSpLocks noChangeShapeType="1"/>
              </p:cNvCxnSpPr>
              <p:nvPr/>
            </p:nvCxnSpPr>
            <p:spPr bwMode="auto">
              <a:xfrm>
                <a:off x="262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" name="AutoShape 72"/>
              <p:cNvCxnSpPr>
                <a:cxnSpLocks noChangeShapeType="1"/>
              </p:cNvCxnSpPr>
              <p:nvPr/>
            </p:nvCxnSpPr>
            <p:spPr bwMode="auto">
              <a:xfrm>
                <a:off x="854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5" name="AutoShape 73"/>
              <p:cNvCxnSpPr>
                <a:cxnSpLocks noChangeShapeType="1"/>
              </p:cNvCxnSpPr>
              <p:nvPr/>
            </p:nvCxnSpPr>
            <p:spPr bwMode="auto">
              <a:xfrm>
                <a:off x="706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6" name="AutoShape 74"/>
              <p:cNvCxnSpPr>
                <a:cxnSpLocks noChangeShapeType="1"/>
              </p:cNvCxnSpPr>
              <p:nvPr/>
            </p:nvCxnSpPr>
            <p:spPr bwMode="auto">
              <a:xfrm>
                <a:off x="825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7" name="AutoShape 75"/>
              <p:cNvCxnSpPr>
                <a:cxnSpLocks noChangeShapeType="1"/>
              </p:cNvCxnSpPr>
              <p:nvPr/>
            </p:nvCxnSpPr>
            <p:spPr bwMode="auto">
              <a:xfrm>
                <a:off x="736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" name="AutoShape 76"/>
              <p:cNvCxnSpPr>
                <a:cxnSpLocks noChangeShapeType="1"/>
              </p:cNvCxnSpPr>
              <p:nvPr/>
            </p:nvCxnSpPr>
            <p:spPr bwMode="auto">
              <a:xfrm>
                <a:off x="765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" name="AutoShape 77"/>
              <p:cNvCxnSpPr>
                <a:cxnSpLocks noChangeShapeType="1"/>
              </p:cNvCxnSpPr>
              <p:nvPr/>
            </p:nvCxnSpPr>
            <p:spPr bwMode="auto">
              <a:xfrm>
                <a:off x="795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" name="AutoShape 78"/>
              <p:cNvCxnSpPr>
                <a:cxnSpLocks noChangeShapeType="1"/>
              </p:cNvCxnSpPr>
              <p:nvPr/>
            </p:nvCxnSpPr>
            <p:spPr bwMode="auto">
              <a:xfrm>
                <a:off x="676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1" name="AutoShape 79"/>
              <p:cNvCxnSpPr>
                <a:cxnSpLocks noChangeShapeType="1"/>
              </p:cNvCxnSpPr>
              <p:nvPr/>
            </p:nvCxnSpPr>
            <p:spPr bwMode="auto">
              <a:xfrm>
                <a:off x="588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2" name="AutoShape 80"/>
              <p:cNvCxnSpPr>
                <a:cxnSpLocks noChangeShapeType="1"/>
              </p:cNvCxnSpPr>
              <p:nvPr/>
            </p:nvCxnSpPr>
            <p:spPr bwMode="auto">
              <a:xfrm>
                <a:off x="617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3" name="AutoShape 81"/>
              <p:cNvCxnSpPr>
                <a:cxnSpLocks noChangeShapeType="1"/>
              </p:cNvCxnSpPr>
              <p:nvPr/>
            </p:nvCxnSpPr>
            <p:spPr bwMode="auto">
              <a:xfrm>
                <a:off x="647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4" name="AutoShape 82"/>
              <p:cNvCxnSpPr>
                <a:cxnSpLocks noChangeShapeType="1"/>
              </p:cNvCxnSpPr>
              <p:nvPr/>
            </p:nvCxnSpPr>
            <p:spPr bwMode="auto">
              <a:xfrm>
                <a:off x="233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5" name="AutoShape 83"/>
              <p:cNvCxnSpPr>
                <a:cxnSpLocks noChangeShapeType="1"/>
              </p:cNvCxnSpPr>
              <p:nvPr/>
            </p:nvCxnSpPr>
            <p:spPr bwMode="auto">
              <a:xfrm>
                <a:off x="884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6" name="AutoShape 84"/>
              <p:cNvCxnSpPr>
                <a:cxnSpLocks noChangeShapeType="1"/>
              </p:cNvCxnSpPr>
              <p:nvPr/>
            </p:nvCxnSpPr>
            <p:spPr bwMode="auto">
              <a:xfrm>
                <a:off x="913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7" name="AutoShape 85"/>
              <p:cNvCxnSpPr>
                <a:cxnSpLocks noChangeShapeType="1"/>
              </p:cNvCxnSpPr>
              <p:nvPr/>
            </p:nvCxnSpPr>
            <p:spPr bwMode="auto">
              <a:xfrm>
                <a:off x="2183" y="2700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8" name="AutoShape 86"/>
              <p:cNvCxnSpPr>
                <a:cxnSpLocks noChangeShapeType="1"/>
              </p:cNvCxnSpPr>
              <p:nvPr/>
            </p:nvCxnSpPr>
            <p:spPr bwMode="auto">
              <a:xfrm>
                <a:off x="2183" y="2996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32" name="ZoneTexte 131"/>
            <p:cNvSpPr txBox="1"/>
            <p:nvPr/>
          </p:nvSpPr>
          <p:spPr>
            <a:xfrm>
              <a:off x="4644126" y="3205516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</a:t>
              </a:r>
              <a:endParaRPr lang="fr-FR" sz="1600" dirty="0"/>
            </a:p>
          </p:txBody>
        </p:sp>
        <p:sp>
          <p:nvSpPr>
            <p:cNvPr id="133" name="ZoneTexte 132"/>
            <p:cNvSpPr txBox="1"/>
            <p:nvPr/>
          </p:nvSpPr>
          <p:spPr>
            <a:xfrm>
              <a:off x="5016019" y="321399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2</a:t>
              </a:r>
              <a:endParaRPr lang="fr-FR" sz="1600" dirty="0"/>
            </a:p>
          </p:txBody>
        </p:sp>
        <p:sp>
          <p:nvSpPr>
            <p:cNvPr id="134" name="ZoneTexte 133"/>
            <p:cNvSpPr txBox="1"/>
            <p:nvPr/>
          </p:nvSpPr>
          <p:spPr>
            <a:xfrm>
              <a:off x="5399531" y="3210644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3</a:t>
              </a:r>
              <a:endParaRPr lang="fr-FR" sz="1600" dirty="0"/>
            </a:p>
          </p:txBody>
        </p:sp>
        <p:sp>
          <p:nvSpPr>
            <p:cNvPr id="135" name="ZoneTexte 134"/>
            <p:cNvSpPr txBox="1"/>
            <p:nvPr/>
          </p:nvSpPr>
          <p:spPr>
            <a:xfrm>
              <a:off x="5762947" y="3212320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4</a:t>
              </a:r>
              <a:endParaRPr lang="fr-FR" sz="1600" dirty="0"/>
            </a:p>
          </p:txBody>
        </p:sp>
        <p:sp>
          <p:nvSpPr>
            <p:cNvPr id="136" name="ZoneTexte 135"/>
            <p:cNvSpPr txBox="1"/>
            <p:nvPr/>
          </p:nvSpPr>
          <p:spPr>
            <a:xfrm>
              <a:off x="6905110" y="3208972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7</a:t>
              </a:r>
              <a:endParaRPr lang="fr-FR" sz="1600" dirty="0"/>
            </a:p>
          </p:txBody>
        </p:sp>
        <p:sp>
          <p:nvSpPr>
            <p:cNvPr id="137" name="ZoneTexte 136"/>
            <p:cNvSpPr txBox="1"/>
            <p:nvPr/>
          </p:nvSpPr>
          <p:spPr>
            <a:xfrm>
              <a:off x="6524946" y="320588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6</a:t>
              </a:r>
              <a:endParaRPr lang="fr-FR" sz="1600" dirty="0"/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7285272" y="3212320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8</a:t>
              </a:r>
              <a:endParaRPr lang="fr-FR" sz="1600" dirty="0"/>
            </a:p>
          </p:txBody>
        </p:sp>
        <p:sp>
          <p:nvSpPr>
            <p:cNvPr id="139" name="ZoneTexte 138"/>
            <p:cNvSpPr txBox="1"/>
            <p:nvPr/>
          </p:nvSpPr>
          <p:spPr>
            <a:xfrm>
              <a:off x="7658735" y="321399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9</a:t>
              </a:r>
              <a:endParaRPr lang="fr-FR" sz="1600" dirty="0"/>
            </a:p>
          </p:txBody>
        </p:sp>
        <p:sp>
          <p:nvSpPr>
            <p:cNvPr id="140" name="ZoneTexte 139"/>
            <p:cNvSpPr txBox="1"/>
            <p:nvPr/>
          </p:nvSpPr>
          <p:spPr>
            <a:xfrm>
              <a:off x="6149179" y="3370384"/>
              <a:ext cx="17780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5</a:t>
              </a:r>
              <a:endParaRPr lang="fr-FR" sz="2000" dirty="0"/>
            </a:p>
          </p:txBody>
        </p:sp>
        <p:sp>
          <p:nvSpPr>
            <p:cNvPr id="141" name="ZoneTexte 140"/>
            <p:cNvSpPr txBox="1"/>
            <p:nvPr/>
          </p:nvSpPr>
          <p:spPr>
            <a:xfrm>
              <a:off x="7929412" y="3381002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10</a:t>
              </a:r>
              <a:endParaRPr lang="fr-FR" sz="2400" dirty="0"/>
            </a:p>
          </p:txBody>
        </p:sp>
        <p:sp>
          <p:nvSpPr>
            <p:cNvPr id="142" name="ZoneTexte 141"/>
            <p:cNvSpPr txBox="1"/>
            <p:nvPr/>
          </p:nvSpPr>
          <p:spPr>
            <a:xfrm>
              <a:off x="8359608" y="3205620"/>
              <a:ext cx="25734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11</a:t>
              </a:r>
              <a:endParaRPr lang="fr-FR" sz="1600" dirty="0"/>
            </a:p>
          </p:txBody>
        </p:sp>
        <p:sp>
          <p:nvSpPr>
            <p:cNvPr id="143" name="ZoneTexte 142"/>
            <p:cNvSpPr txBox="1"/>
            <p:nvPr/>
          </p:nvSpPr>
          <p:spPr>
            <a:xfrm>
              <a:off x="8717160" y="3207297"/>
              <a:ext cx="265445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12</a:t>
              </a:r>
              <a:endParaRPr lang="fr-FR" sz="1600" dirty="0"/>
            </a:p>
          </p:txBody>
        </p:sp>
        <p:sp>
          <p:nvSpPr>
            <p:cNvPr id="155" name="ZoneTexte 154"/>
            <p:cNvSpPr txBox="1"/>
            <p:nvPr/>
          </p:nvSpPr>
          <p:spPr>
            <a:xfrm>
              <a:off x="4123587" y="3373434"/>
              <a:ext cx="3111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>
                  <a:solidFill>
                    <a:srgbClr val="FF0000"/>
                  </a:solidFill>
                </a:rPr>
                <a:t>0</a:t>
              </a:r>
              <a:endParaRPr lang="fr-FR" sz="3200" dirty="0">
                <a:solidFill>
                  <a:srgbClr val="FF0000"/>
                </a:solidFill>
              </a:endParaRPr>
            </a:p>
          </p:txBody>
        </p:sp>
        <p:sp>
          <p:nvSpPr>
            <p:cNvPr id="156" name="ZoneTexte 155"/>
            <p:cNvSpPr txBox="1"/>
            <p:nvPr/>
          </p:nvSpPr>
          <p:spPr>
            <a:xfrm>
              <a:off x="858936" y="3210456"/>
              <a:ext cx="212928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-9</a:t>
              </a:r>
              <a:endParaRPr lang="fr-FR" sz="1600" dirty="0"/>
            </a:p>
          </p:txBody>
        </p:sp>
        <p:sp>
          <p:nvSpPr>
            <p:cNvPr id="157" name="ZoneTexte 156"/>
            <p:cNvSpPr txBox="1"/>
            <p:nvPr/>
          </p:nvSpPr>
          <p:spPr>
            <a:xfrm>
              <a:off x="1228925" y="3208363"/>
              <a:ext cx="209547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-8</a:t>
              </a:r>
              <a:endParaRPr lang="fr-FR" sz="1600" dirty="0"/>
            </a:p>
          </p:txBody>
        </p:sp>
        <p:sp>
          <p:nvSpPr>
            <p:cNvPr id="158" name="ZoneTexte 157"/>
            <p:cNvSpPr txBox="1"/>
            <p:nvPr/>
          </p:nvSpPr>
          <p:spPr>
            <a:xfrm>
              <a:off x="1620055" y="3215584"/>
              <a:ext cx="20721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-7</a:t>
              </a:r>
              <a:endParaRPr lang="fr-FR" sz="1600" dirty="0"/>
            </a:p>
          </p:txBody>
        </p:sp>
        <p:sp>
          <p:nvSpPr>
            <p:cNvPr id="159" name="ZoneTexte 158"/>
            <p:cNvSpPr txBox="1"/>
            <p:nvPr/>
          </p:nvSpPr>
          <p:spPr>
            <a:xfrm>
              <a:off x="1995329" y="3217260"/>
              <a:ext cx="1953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-6</a:t>
              </a:r>
              <a:endParaRPr lang="fr-FR" sz="1600" dirty="0"/>
            </a:p>
          </p:txBody>
        </p:sp>
        <p:sp>
          <p:nvSpPr>
            <p:cNvPr id="160" name="ZoneTexte 159"/>
            <p:cNvSpPr txBox="1"/>
            <p:nvPr/>
          </p:nvSpPr>
          <p:spPr>
            <a:xfrm>
              <a:off x="3115866" y="3213912"/>
              <a:ext cx="21698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-3</a:t>
              </a:r>
              <a:endParaRPr lang="fr-FR" sz="1600" dirty="0"/>
            </a:p>
          </p:txBody>
        </p:sp>
        <p:sp>
          <p:nvSpPr>
            <p:cNvPr id="161" name="ZoneTexte 160"/>
            <p:cNvSpPr txBox="1"/>
            <p:nvPr/>
          </p:nvSpPr>
          <p:spPr>
            <a:xfrm>
              <a:off x="2740592" y="3210823"/>
              <a:ext cx="2120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-4</a:t>
              </a:r>
              <a:endParaRPr lang="fr-FR" sz="1600" dirty="0"/>
            </a:p>
          </p:txBody>
        </p:sp>
        <p:sp>
          <p:nvSpPr>
            <p:cNvPr id="162" name="ZoneTexte 161"/>
            <p:cNvSpPr txBox="1"/>
            <p:nvPr/>
          </p:nvSpPr>
          <p:spPr>
            <a:xfrm>
              <a:off x="3491140" y="3217260"/>
              <a:ext cx="22187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-2</a:t>
              </a:r>
              <a:endParaRPr lang="fr-FR" sz="1600" dirty="0"/>
            </a:p>
          </p:txBody>
        </p:sp>
        <p:sp>
          <p:nvSpPr>
            <p:cNvPr id="163" name="ZoneTexte 162"/>
            <p:cNvSpPr txBox="1"/>
            <p:nvPr/>
          </p:nvSpPr>
          <p:spPr>
            <a:xfrm>
              <a:off x="3855843" y="3218935"/>
              <a:ext cx="23063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</a:t>
              </a:r>
              <a:endParaRPr lang="fr-FR" sz="1600" dirty="0"/>
            </a:p>
          </p:txBody>
        </p:sp>
        <p:sp>
          <p:nvSpPr>
            <p:cNvPr id="164" name="ZoneTexte 163"/>
            <p:cNvSpPr txBox="1"/>
            <p:nvPr/>
          </p:nvSpPr>
          <p:spPr>
            <a:xfrm>
              <a:off x="2338238" y="3387955"/>
              <a:ext cx="23274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-5</a:t>
              </a:r>
              <a:endParaRPr lang="fr-FR" sz="2000" dirty="0"/>
            </a:p>
          </p:txBody>
        </p:sp>
        <p:sp>
          <p:nvSpPr>
            <p:cNvPr id="165" name="ZoneTexte 164"/>
            <p:cNvSpPr txBox="1"/>
            <p:nvPr/>
          </p:nvSpPr>
          <p:spPr>
            <a:xfrm>
              <a:off x="351310" y="3381276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-10</a:t>
              </a:r>
              <a:endParaRPr lang="fr-FR" sz="2400" dirty="0"/>
            </a:p>
          </p:txBody>
        </p:sp>
        <p:sp>
          <p:nvSpPr>
            <p:cNvPr id="166" name="ZoneTexte 165"/>
            <p:cNvSpPr txBox="1"/>
            <p:nvPr/>
          </p:nvSpPr>
          <p:spPr>
            <a:xfrm>
              <a:off x="74544" y="3205273"/>
              <a:ext cx="3086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-11</a:t>
              </a:r>
              <a:endParaRPr lang="fr-FR" sz="16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ZoneTexte 118"/>
          <p:cNvSpPr txBox="1"/>
          <p:nvPr/>
        </p:nvSpPr>
        <p:spPr>
          <a:xfrm>
            <a:off x="4127500" y="717550"/>
            <a:ext cx="311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0</a:t>
            </a:r>
            <a:endParaRPr lang="fr-FR" sz="3200" dirty="0">
              <a:solidFill>
                <a:srgbClr val="FF0000"/>
              </a:solidFill>
            </a:endParaRPr>
          </a:p>
        </p:txBody>
      </p:sp>
      <p:grpSp>
        <p:nvGrpSpPr>
          <p:cNvPr id="2" name="Groupe 166"/>
          <p:cNvGrpSpPr/>
          <p:nvPr/>
        </p:nvGrpSpPr>
        <p:grpSpPr>
          <a:xfrm>
            <a:off x="0" y="986650"/>
            <a:ext cx="9080500" cy="1105674"/>
            <a:chOff x="0" y="986650"/>
            <a:chExt cx="9080500" cy="1105674"/>
          </a:xfrm>
        </p:grpSpPr>
        <p:grpSp>
          <p:nvGrpSpPr>
            <p:cNvPr id="3" name="Group 58"/>
            <p:cNvGrpSpPr>
              <a:grpSpLocks noChangeAspect="1"/>
            </p:cNvGrpSpPr>
            <p:nvPr/>
          </p:nvGrpSpPr>
          <p:grpSpPr bwMode="auto">
            <a:xfrm>
              <a:off x="0" y="1339850"/>
              <a:ext cx="9080500" cy="752474"/>
              <a:chOff x="2183" y="2553"/>
              <a:chExt cx="7150" cy="592"/>
            </a:xfrm>
          </p:grpSpPr>
          <p:cxnSp>
            <p:nvCxnSpPr>
              <p:cNvPr id="1083" name="AutoShape 59"/>
              <p:cNvCxnSpPr>
                <a:cxnSpLocks noChangeShapeType="1"/>
              </p:cNvCxnSpPr>
              <p:nvPr/>
            </p:nvCxnSpPr>
            <p:spPr bwMode="auto">
              <a:xfrm>
                <a:off x="2183" y="2553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4" name="AutoShape 60"/>
              <p:cNvCxnSpPr>
                <a:cxnSpLocks noChangeShapeType="1"/>
              </p:cNvCxnSpPr>
              <p:nvPr/>
            </p:nvCxnSpPr>
            <p:spPr bwMode="auto">
              <a:xfrm>
                <a:off x="2183" y="3144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5" name="AutoShape 61"/>
              <p:cNvCxnSpPr>
                <a:cxnSpLocks noChangeShapeType="1"/>
              </p:cNvCxnSpPr>
              <p:nvPr/>
            </p:nvCxnSpPr>
            <p:spPr bwMode="auto">
              <a:xfrm>
                <a:off x="5587" y="2554"/>
                <a:ext cx="0" cy="591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1086" name="AutoShape 62"/>
              <p:cNvCxnSpPr>
                <a:cxnSpLocks noChangeShapeType="1"/>
              </p:cNvCxnSpPr>
              <p:nvPr/>
            </p:nvCxnSpPr>
            <p:spPr bwMode="auto">
              <a:xfrm>
                <a:off x="410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7" name="AutoShape 63"/>
              <p:cNvCxnSpPr>
                <a:cxnSpLocks noChangeShapeType="1"/>
              </p:cNvCxnSpPr>
              <p:nvPr/>
            </p:nvCxnSpPr>
            <p:spPr bwMode="auto">
              <a:xfrm>
                <a:off x="529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8" name="AutoShape 64"/>
              <p:cNvCxnSpPr>
                <a:cxnSpLocks noChangeShapeType="1"/>
              </p:cNvCxnSpPr>
              <p:nvPr/>
            </p:nvCxnSpPr>
            <p:spPr bwMode="auto">
              <a:xfrm>
                <a:off x="440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9" name="AutoShape 65"/>
              <p:cNvCxnSpPr>
                <a:cxnSpLocks noChangeShapeType="1"/>
              </p:cNvCxnSpPr>
              <p:nvPr/>
            </p:nvCxnSpPr>
            <p:spPr bwMode="auto">
              <a:xfrm>
                <a:off x="469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0" name="AutoShape 66"/>
              <p:cNvCxnSpPr>
                <a:cxnSpLocks noChangeShapeType="1"/>
              </p:cNvCxnSpPr>
              <p:nvPr/>
            </p:nvCxnSpPr>
            <p:spPr bwMode="auto">
              <a:xfrm>
                <a:off x="499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1" name="AutoShape 67"/>
              <p:cNvCxnSpPr>
                <a:cxnSpLocks noChangeShapeType="1"/>
              </p:cNvCxnSpPr>
              <p:nvPr/>
            </p:nvCxnSpPr>
            <p:spPr bwMode="auto">
              <a:xfrm>
                <a:off x="380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2" name="AutoShape 68"/>
              <p:cNvCxnSpPr>
                <a:cxnSpLocks noChangeShapeType="1"/>
              </p:cNvCxnSpPr>
              <p:nvPr/>
            </p:nvCxnSpPr>
            <p:spPr bwMode="auto">
              <a:xfrm>
                <a:off x="292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3" name="AutoShape 69"/>
              <p:cNvCxnSpPr>
                <a:cxnSpLocks noChangeShapeType="1"/>
              </p:cNvCxnSpPr>
              <p:nvPr/>
            </p:nvCxnSpPr>
            <p:spPr bwMode="auto">
              <a:xfrm>
                <a:off x="321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4" name="AutoShape 70"/>
              <p:cNvCxnSpPr>
                <a:cxnSpLocks noChangeShapeType="1"/>
              </p:cNvCxnSpPr>
              <p:nvPr/>
            </p:nvCxnSpPr>
            <p:spPr bwMode="auto">
              <a:xfrm>
                <a:off x="351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5" name="AutoShape 71"/>
              <p:cNvCxnSpPr>
                <a:cxnSpLocks noChangeShapeType="1"/>
              </p:cNvCxnSpPr>
              <p:nvPr/>
            </p:nvCxnSpPr>
            <p:spPr bwMode="auto">
              <a:xfrm>
                <a:off x="262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6" name="AutoShape 72"/>
              <p:cNvCxnSpPr>
                <a:cxnSpLocks noChangeShapeType="1"/>
              </p:cNvCxnSpPr>
              <p:nvPr/>
            </p:nvCxnSpPr>
            <p:spPr bwMode="auto">
              <a:xfrm>
                <a:off x="854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7" name="AutoShape 73"/>
              <p:cNvCxnSpPr>
                <a:cxnSpLocks noChangeShapeType="1"/>
              </p:cNvCxnSpPr>
              <p:nvPr/>
            </p:nvCxnSpPr>
            <p:spPr bwMode="auto">
              <a:xfrm>
                <a:off x="706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8" name="AutoShape 74"/>
              <p:cNvCxnSpPr>
                <a:cxnSpLocks noChangeShapeType="1"/>
              </p:cNvCxnSpPr>
              <p:nvPr/>
            </p:nvCxnSpPr>
            <p:spPr bwMode="auto">
              <a:xfrm>
                <a:off x="825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9" name="AutoShape 75"/>
              <p:cNvCxnSpPr>
                <a:cxnSpLocks noChangeShapeType="1"/>
              </p:cNvCxnSpPr>
              <p:nvPr/>
            </p:nvCxnSpPr>
            <p:spPr bwMode="auto">
              <a:xfrm>
                <a:off x="736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0" name="AutoShape 76"/>
              <p:cNvCxnSpPr>
                <a:cxnSpLocks noChangeShapeType="1"/>
              </p:cNvCxnSpPr>
              <p:nvPr/>
            </p:nvCxnSpPr>
            <p:spPr bwMode="auto">
              <a:xfrm>
                <a:off x="765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1" name="AutoShape 77"/>
              <p:cNvCxnSpPr>
                <a:cxnSpLocks noChangeShapeType="1"/>
              </p:cNvCxnSpPr>
              <p:nvPr/>
            </p:nvCxnSpPr>
            <p:spPr bwMode="auto">
              <a:xfrm>
                <a:off x="795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2" name="AutoShape 78"/>
              <p:cNvCxnSpPr>
                <a:cxnSpLocks noChangeShapeType="1"/>
              </p:cNvCxnSpPr>
              <p:nvPr/>
            </p:nvCxnSpPr>
            <p:spPr bwMode="auto">
              <a:xfrm>
                <a:off x="676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3" name="AutoShape 79"/>
              <p:cNvCxnSpPr>
                <a:cxnSpLocks noChangeShapeType="1"/>
              </p:cNvCxnSpPr>
              <p:nvPr/>
            </p:nvCxnSpPr>
            <p:spPr bwMode="auto">
              <a:xfrm>
                <a:off x="588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4" name="AutoShape 80"/>
              <p:cNvCxnSpPr>
                <a:cxnSpLocks noChangeShapeType="1"/>
              </p:cNvCxnSpPr>
              <p:nvPr/>
            </p:nvCxnSpPr>
            <p:spPr bwMode="auto">
              <a:xfrm>
                <a:off x="617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5" name="AutoShape 81"/>
              <p:cNvCxnSpPr>
                <a:cxnSpLocks noChangeShapeType="1"/>
              </p:cNvCxnSpPr>
              <p:nvPr/>
            </p:nvCxnSpPr>
            <p:spPr bwMode="auto">
              <a:xfrm>
                <a:off x="647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6" name="AutoShape 82"/>
              <p:cNvCxnSpPr>
                <a:cxnSpLocks noChangeShapeType="1"/>
              </p:cNvCxnSpPr>
              <p:nvPr/>
            </p:nvCxnSpPr>
            <p:spPr bwMode="auto">
              <a:xfrm>
                <a:off x="233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7" name="AutoShape 83"/>
              <p:cNvCxnSpPr>
                <a:cxnSpLocks noChangeShapeType="1"/>
              </p:cNvCxnSpPr>
              <p:nvPr/>
            </p:nvCxnSpPr>
            <p:spPr bwMode="auto">
              <a:xfrm>
                <a:off x="884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8" name="AutoShape 84"/>
              <p:cNvCxnSpPr>
                <a:cxnSpLocks noChangeShapeType="1"/>
              </p:cNvCxnSpPr>
              <p:nvPr/>
            </p:nvCxnSpPr>
            <p:spPr bwMode="auto">
              <a:xfrm>
                <a:off x="913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9" name="AutoShape 85"/>
              <p:cNvCxnSpPr>
                <a:cxnSpLocks noChangeShapeType="1"/>
              </p:cNvCxnSpPr>
              <p:nvPr/>
            </p:nvCxnSpPr>
            <p:spPr bwMode="auto">
              <a:xfrm>
                <a:off x="2183" y="2700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10" name="AutoShape 86"/>
              <p:cNvCxnSpPr>
                <a:cxnSpLocks noChangeShapeType="1"/>
              </p:cNvCxnSpPr>
              <p:nvPr/>
            </p:nvCxnSpPr>
            <p:spPr bwMode="auto">
              <a:xfrm>
                <a:off x="2183" y="2996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20" name="ZoneTexte 119"/>
            <p:cNvSpPr txBox="1"/>
            <p:nvPr/>
          </p:nvSpPr>
          <p:spPr>
            <a:xfrm>
              <a:off x="4639722" y="1303599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</a:t>
              </a:r>
              <a:endParaRPr lang="fr-FR" sz="1600" dirty="0"/>
            </a:p>
          </p:txBody>
        </p:sp>
        <p:sp>
          <p:nvSpPr>
            <p:cNvPr id="121" name="ZoneTexte 120"/>
            <p:cNvSpPr txBox="1"/>
            <p:nvPr/>
          </p:nvSpPr>
          <p:spPr>
            <a:xfrm>
              <a:off x="5011615" y="1312078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2</a:t>
              </a:r>
              <a:endParaRPr lang="fr-FR" sz="1600" dirty="0"/>
            </a:p>
          </p:txBody>
        </p:sp>
        <p:sp>
          <p:nvSpPr>
            <p:cNvPr id="122" name="ZoneTexte 121"/>
            <p:cNvSpPr txBox="1"/>
            <p:nvPr/>
          </p:nvSpPr>
          <p:spPr>
            <a:xfrm>
              <a:off x="5395127" y="1308727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3</a:t>
              </a:r>
              <a:endParaRPr lang="fr-FR" sz="1600" dirty="0"/>
            </a:p>
          </p:txBody>
        </p:sp>
        <p:sp>
          <p:nvSpPr>
            <p:cNvPr id="123" name="ZoneTexte 122"/>
            <p:cNvSpPr txBox="1"/>
            <p:nvPr/>
          </p:nvSpPr>
          <p:spPr>
            <a:xfrm>
              <a:off x="5758543" y="131040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4</a:t>
              </a:r>
              <a:endParaRPr lang="fr-FR" sz="1600" dirty="0"/>
            </a:p>
          </p:txBody>
        </p:sp>
        <p:sp>
          <p:nvSpPr>
            <p:cNvPr id="124" name="ZoneTexte 123"/>
            <p:cNvSpPr txBox="1"/>
            <p:nvPr/>
          </p:nvSpPr>
          <p:spPr>
            <a:xfrm>
              <a:off x="6900706" y="130705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7</a:t>
              </a:r>
              <a:endParaRPr lang="fr-FR" sz="1600" dirty="0"/>
            </a:p>
          </p:txBody>
        </p:sp>
        <p:sp>
          <p:nvSpPr>
            <p:cNvPr id="125" name="ZoneTexte 124"/>
            <p:cNvSpPr txBox="1"/>
            <p:nvPr/>
          </p:nvSpPr>
          <p:spPr>
            <a:xfrm>
              <a:off x="6520542" y="1303966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6</a:t>
              </a:r>
              <a:endParaRPr lang="fr-FR" sz="1600" dirty="0"/>
            </a:p>
          </p:txBody>
        </p:sp>
        <p:sp>
          <p:nvSpPr>
            <p:cNvPr id="126" name="ZoneTexte 125"/>
            <p:cNvSpPr txBox="1"/>
            <p:nvPr/>
          </p:nvSpPr>
          <p:spPr>
            <a:xfrm>
              <a:off x="7280868" y="131040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8</a:t>
              </a:r>
              <a:endParaRPr lang="fr-FR" sz="1600" dirty="0"/>
            </a:p>
          </p:txBody>
        </p:sp>
        <p:sp>
          <p:nvSpPr>
            <p:cNvPr id="127" name="ZoneTexte 126"/>
            <p:cNvSpPr txBox="1"/>
            <p:nvPr/>
          </p:nvSpPr>
          <p:spPr>
            <a:xfrm>
              <a:off x="7654331" y="1312078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9</a:t>
              </a:r>
              <a:endParaRPr lang="fr-FR" sz="1600" dirty="0"/>
            </a:p>
          </p:txBody>
        </p:sp>
        <p:sp>
          <p:nvSpPr>
            <p:cNvPr id="128" name="ZoneTexte 127"/>
            <p:cNvSpPr txBox="1"/>
            <p:nvPr/>
          </p:nvSpPr>
          <p:spPr>
            <a:xfrm>
              <a:off x="6144776" y="1077337"/>
              <a:ext cx="17780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5</a:t>
              </a:r>
              <a:endParaRPr lang="fr-FR" sz="2000" dirty="0"/>
            </a:p>
          </p:txBody>
        </p:sp>
        <p:sp>
          <p:nvSpPr>
            <p:cNvPr id="129" name="ZoneTexte 128"/>
            <p:cNvSpPr txBox="1"/>
            <p:nvPr/>
          </p:nvSpPr>
          <p:spPr>
            <a:xfrm>
              <a:off x="7925008" y="1008672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10</a:t>
              </a:r>
              <a:endParaRPr lang="fr-FR" sz="2400" dirty="0"/>
            </a:p>
          </p:txBody>
        </p:sp>
        <p:sp>
          <p:nvSpPr>
            <p:cNvPr id="130" name="ZoneTexte 129"/>
            <p:cNvSpPr txBox="1"/>
            <p:nvPr/>
          </p:nvSpPr>
          <p:spPr>
            <a:xfrm>
              <a:off x="8355204" y="1303703"/>
              <a:ext cx="25734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11</a:t>
              </a:r>
              <a:endParaRPr lang="fr-FR" sz="1600" dirty="0"/>
            </a:p>
          </p:txBody>
        </p:sp>
        <p:sp>
          <p:nvSpPr>
            <p:cNvPr id="131" name="ZoneTexte 130"/>
            <p:cNvSpPr txBox="1"/>
            <p:nvPr/>
          </p:nvSpPr>
          <p:spPr>
            <a:xfrm>
              <a:off x="8712756" y="1305380"/>
              <a:ext cx="265445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12</a:t>
              </a:r>
              <a:endParaRPr lang="fr-FR" sz="1600" dirty="0"/>
            </a:p>
          </p:txBody>
        </p:sp>
        <p:sp>
          <p:nvSpPr>
            <p:cNvPr id="144" name="ZoneTexte 143"/>
            <p:cNvSpPr txBox="1"/>
            <p:nvPr/>
          </p:nvSpPr>
          <p:spPr>
            <a:xfrm>
              <a:off x="850973" y="1302718"/>
              <a:ext cx="212928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-9</a:t>
              </a:r>
              <a:endParaRPr lang="fr-FR" sz="1600" dirty="0"/>
            </a:p>
          </p:txBody>
        </p:sp>
        <p:sp>
          <p:nvSpPr>
            <p:cNvPr id="145" name="ZoneTexte 144"/>
            <p:cNvSpPr txBox="1"/>
            <p:nvPr/>
          </p:nvSpPr>
          <p:spPr>
            <a:xfrm>
              <a:off x="1220962" y="1300625"/>
              <a:ext cx="209547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-8</a:t>
              </a:r>
              <a:endParaRPr lang="fr-FR" sz="1600" dirty="0"/>
            </a:p>
          </p:txBody>
        </p:sp>
        <p:sp>
          <p:nvSpPr>
            <p:cNvPr id="146" name="ZoneTexte 145"/>
            <p:cNvSpPr txBox="1"/>
            <p:nvPr/>
          </p:nvSpPr>
          <p:spPr>
            <a:xfrm>
              <a:off x="1612092" y="1307846"/>
              <a:ext cx="20721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-7</a:t>
              </a:r>
              <a:endParaRPr lang="fr-FR" sz="1600" dirty="0"/>
            </a:p>
          </p:txBody>
        </p:sp>
        <p:sp>
          <p:nvSpPr>
            <p:cNvPr id="147" name="ZoneTexte 146"/>
            <p:cNvSpPr txBox="1"/>
            <p:nvPr/>
          </p:nvSpPr>
          <p:spPr>
            <a:xfrm>
              <a:off x="1987366" y="1309522"/>
              <a:ext cx="1953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-6</a:t>
              </a:r>
              <a:endParaRPr lang="fr-FR" sz="1600" dirty="0"/>
            </a:p>
          </p:txBody>
        </p:sp>
        <p:sp>
          <p:nvSpPr>
            <p:cNvPr id="148" name="ZoneTexte 147"/>
            <p:cNvSpPr txBox="1"/>
            <p:nvPr/>
          </p:nvSpPr>
          <p:spPr>
            <a:xfrm>
              <a:off x="3107903" y="1306174"/>
              <a:ext cx="21698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-3</a:t>
              </a:r>
              <a:endParaRPr lang="fr-FR" sz="1600" dirty="0"/>
            </a:p>
          </p:txBody>
        </p:sp>
        <p:sp>
          <p:nvSpPr>
            <p:cNvPr id="149" name="ZoneTexte 148"/>
            <p:cNvSpPr txBox="1"/>
            <p:nvPr/>
          </p:nvSpPr>
          <p:spPr>
            <a:xfrm>
              <a:off x="2732629" y="1303085"/>
              <a:ext cx="2120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-4</a:t>
              </a:r>
              <a:endParaRPr lang="fr-FR" sz="1600" dirty="0"/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3483177" y="1309522"/>
              <a:ext cx="22187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-2</a:t>
              </a:r>
              <a:endParaRPr lang="fr-FR" sz="1600" dirty="0"/>
            </a:p>
          </p:txBody>
        </p:sp>
        <p:sp>
          <p:nvSpPr>
            <p:cNvPr id="151" name="ZoneTexte 150"/>
            <p:cNvSpPr txBox="1"/>
            <p:nvPr/>
          </p:nvSpPr>
          <p:spPr>
            <a:xfrm>
              <a:off x="3847880" y="1311197"/>
              <a:ext cx="23063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</a:t>
              </a:r>
              <a:endParaRPr lang="fr-FR" sz="1600" dirty="0"/>
            </a:p>
          </p:txBody>
        </p:sp>
        <p:sp>
          <p:nvSpPr>
            <p:cNvPr id="152" name="ZoneTexte 151"/>
            <p:cNvSpPr txBox="1"/>
            <p:nvPr/>
          </p:nvSpPr>
          <p:spPr>
            <a:xfrm>
              <a:off x="2336213" y="1076456"/>
              <a:ext cx="23274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-5</a:t>
              </a:r>
              <a:endParaRPr lang="fr-FR" sz="2000" dirty="0"/>
            </a:p>
          </p:txBody>
        </p:sp>
        <p:sp>
          <p:nvSpPr>
            <p:cNvPr id="153" name="ZoneTexte 152"/>
            <p:cNvSpPr txBox="1"/>
            <p:nvPr/>
          </p:nvSpPr>
          <p:spPr>
            <a:xfrm>
              <a:off x="355222" y="986650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-10</a:t>
              </a:r>
              <a:endParaRPr lang="fr-FR" sz="2400" dirty="0"/>
            </a:p>
          </p:txBody>
        </p:sp>
      </p:grpSp>
      <p:sp>
        <p:nvSpPr>
          <p:cNvPr id="154" name="ZoneTexte 153"/>
          <p:cNvSpPr txBox="1"/>
          <p:nvPr/>
        </p:nvSpPr>
        <p:spPr>
          <a:xfrm>
            <a:off x="66581" y="1297535"/>
            <a:ext cx="30869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dirty="0" smtClean="0"/>
              <a:t>-11</a:t>
            </a:r>
            <a:endParaRPr lang="fr-FR" sz="1600" dirty="0"/>
          </a:p>
        </p:txBody>
      </p:sp>
      <p:grpSp>
        <p:nvGrpSpPr>
          <p:cNvPr id="4" name="Groupe 167"/>
          <p:cNvGrpSpPr/>
          <p:nvPr/>
        </p:nvGrpSpPr>
        <p:grpSpPr>
          <a:xfrm>
            <a:off x="0" y="2673350"/>
            <a:ext cx="9080500" cy="1284859"/>
            <a:chOff x="0" y="2673350"/>
            <a:chExt cx="9080500" cy="1284859"/>
          </a:xfrm>
        </p:grpSpPr>
        <p:grpSp>
          <p:nvGrpSpPr>
            <p:cNvPr id="5" name="Group 58"/>
            <p:cNvGrpSpPr>
              <a:grpSpLocks noChangeAspect="1"/>
            </p:cNvGrpSpPr>
            <p:nvPr/>
          </p:nvGrpSpPr>
          <p:grpSpPr bwMode="auto">
            <a:xfrm>
              <a:off x="0" y="2673350"/>
              <a:ext cx="9080500" cy="752474"/>
              <a:chOff x="2183" y="2553"/>
              <a:chExt cx="7150" cy="592"/>
            </a:xfrm>
          </p:grpSpPr>
          <p:cxnSp>
            <p:nvCxnSpPr>
              <p:cNvPr id="91" name="AutoShape 59"/>
              <p:cNvCxnSpPr>
                <a:cxnSpLocks noChangeShapeType="1"/>
              </p:cNvCxnSpPr>
              <p:nvPr/>
            </p:nvCxnSpPr>
            <p:spPr bwMode="auto">
              <a:xfrm>
                <a:off x="2183" y="2553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2" name="AutoShape 60"/>
              <p:cNvCxnSpPr>
                <a:cxnSpLocks noChangeShapeType="1"/>
              </p:cNvCxnSpPr>
              <p:nvPr/>
            </p:nvCxnSpPr>
            <p:spPr bwMode="auto">
              <a:xfrm>
                <a:off x="2183" y="3144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3" name="AutoShape 61"/>
              <p:cNvCxnSpPr>
                <a:cxnSpLocks noChangeShapeType="1"/>
              </p:cNvCxnSpPr>
              <p:nvPr/>
            </p:nvCxnSpPr>
            <p:spPr bwMode="auto">
              <a:xfrm>
                <a:off x="5587" y="2554"/>
                <a:ext cx="0" cy="591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94" name="AutoShape 62"/>
              <p:cNvCxnSpPr>
                <a:cxnSpLocks noChangeShapeType="1"/>
              </p:cNvCxnSpPr>
              <p:nvPr/>
            </p:nvCxnSpPr>
            <p:spPr bwMode="auto">
              <a:xfrm>
                <a:off x="410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5" name="AutoShape 63"/>
              <p:cNvCxnSpPr>
                <a:cxnSpLocks noChangeShapeType="1"/>
              </p:cNvCxnSpPr>
              <p:nvPr/>
            </p:nvCxnSpPr>
            <p:spPr bwMode="auto">
              <a:xfrm>
                <a:off x="529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6" name="AutoShape 64"/>
              <p:cNvCxnSpPr>
                <a:cxnSpLocks noChangeShapeType="1"/>
              </p:cNvCxnSpPr>
              <p:nvPr/>
            </p:nvCxnSpPr>
            <p:spPr bwMode="auto">
              <a:xfrm>
                <a:off x="440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7" name="AutoShape 65"/>
              <p:cNvCxnSpPr>
                <a:cxnSpLocks noChangeShapeType="1"/>
              </p:cNvCxnSpPr>
              <p:nvPr/>
            </p:nvCxnSpPr>
            <p:spPr bwMode="auto">
              <a:xfrm>
                <a:off x="469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8" name="AutoShape 66"/>
              <p:cNvCxnSpPr>
                <a:cxnSpLocks noChangeShapeType="1"/>
              </p:cNvCxnSpPr>
              <p:nvPr/>
            </p:nvCxnSpPr>
            <p:spPr bwMode="auto">
              <a:xfrm>
                <a:off x="499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9" name="AutoShape 67"/>
              <p:cNvCxnSpPr>
                <a:cxnSpLocks noChangeShapeType="1"/>
              </p:cNvCxnSpPr>
              <p:nvPr/>
            </p:nvCxnSpPr>
            <p:spPr bwMode="auto">
              <a:xfrm>
                <a:off x="380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0" name="AutoShape 68"/>
              <p:cNvCxnSpPr>
                <a:cxnSpLocks noChangeShapeType="1"/>
              </p:cNvCxnSpPr>
              <p:nvPr/>
            </p:nvCxnSpPr>
            <p:spPr bwMode="auto">
              <a:xfrm>
                <a:off x="292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1" name="AutoShape 69"/>
              <p:cNvCxnSpPr>
                <a:cxnSpLocks noChangeShapeType="1"/>
              </p:cNvCxnSpPr>
              <p:nvPr/>
            </p:nvCxnSpPr>
            <p:spPr bwMode="auto">
              <a:xfrm>
                <a:off x="321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2" name="AutoShape 70"/>
              <p:cNvCxnSpPr>
                <a:cxnSpLocks noChangeShapeType="1"/>
              </p:cNvCxnSpPr>
              <p:nvPr/>
            </p:nvCxnSpPr>
            <p:spPr bwMode="auto">
              <a:xfrm>
                <a:off x="351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3" name="AutoShape 71"/>
              <p:cNvCxnSpPr>
                <a:cxnSpLocks noChangeShapeType="1"/>
              </p:cNvCxnSpPr>
              <p:nvPr/>
            </p:nvCxnSpPr>
            <p:spPr bwMode="auto">
              <a:xfrm>
                <a:off x="262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" name="AutoShape 72"/>
              <p:cNvCxnSpPr>
                <a:cxnSpLocks noChangeShapeType="1"/>
              </p:cNvCxnSpPr>
              <p:nvPr/>
            </p:nvCxnSpPr>
            <p:spPr bwMode="auto">
              <a:xfrm>
                <a:off x="854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5" name="AutoShape 73"/>
              <p:cNvCxnSpPr>
                <a:cxnSpLocks noChangeShapeType="1"/>
              </p:cNvCxnSpPr>
              <p:nvPr/>
            </p:nvCxnSpPr>
            <p:spPr bwMode="auto">
              <a:xfrm>
                <a:off x="706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6" name="AutoShape 74"/>
              <p:cNvCxnSpPr>
                <a:cxnSpLocks noChangeShapeType="1"/>
              </p:cNvCxnSpPr>
              <p:nvPr/>
            </p:nvCxnSpPr>
            <p:spPr bwMode="auto">
              <a:xfrm>
                <a:off x="825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7" name="AutoShape 75"/>
              <p:cNvCxnSpPr>
                <a:cxnSpLocks noChangeShapeType="1"/>
              </p:cNvCxnSpPr>
              <p:nvPr/>
            </p:nvCxnSpPr>
            <p:spPr bwMode="auto">
              <a:xfrm>
                <a:off x="736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" name="AutoShape 76"/>
              <p:cNvCxnSpPr>
                <a:cxnSpLocks noChangeShapeType="1"/>
              </p:cNvCxnSpPr>
              <p:nvPr/>
            </p:nvCxnSpPr>
            <p:spPr bwMode="auto">
              <a:xfrm>
                <a:off x="765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" name="AutoShape 77"/>
              <p:cNvCxnSpPr>
                <a:cxnSpLocks noChangeShapeType="1"/>
              </p:cNvCxnSpPr>
              <p:nvPr/>
            </p:nvCxnSpPr>
            <p:spPr bwMode="auto">
              <a:xfrm>
                <a:off x="795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" name="AutoShape 78"/>
              <p:cNvCxnSpPr>
                <a:cxnSpLocks noChangeShapeType="1"/>
              </p:cNvCxnSpPr>
              <p:nvPr/>
            </p:nvCxnSpPr>
            <p:spPr bwMode="auto">
              <a:xfrm>
                <a:off x="676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1" name="AutoShape 79"/>
              <p:cNvCxnSpPr>
                <a:cxnSpLocks noChangeShapeType="1"/>
              </p:cNvCxnSpPr>
              <p:nvPr/>
            </p:nvCxnSpPr>
            <p:spPr bwMode="auto">
              <a:xfrm>
                <a:off x="588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2" name="AutoShape 80"/>
              <p:cNvCxnSpPr>
                <a:cxnSpLocks noChangeShapeType="1"/>
              </p:cNvCxnSpPr>
              <p:nvPr/>
            </p:nvCxnSpPr>
            <p:spPr bwMode="auto">
              <a:xfrm>
                <a:off x="617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3" name="AutoShape 81"/>
              <p:cNvCxnSpPr>
                <a:cxnSpLocks noChangeShapeType="1"/>
              </p:cNvCxnSpPr>
              <p:nvPr/>
            </p:nvCxnSpPr>
            <p:spPr bwMode="auto">
              <a:xfrm>
                <a:off x="647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4" name="AutoShape 82"/>
              <p:cNvCxnSpPr>
                <a:cxnSpLocks noChangeShapeType="1"/>
              </p:cNvCxnSpPr>
              <p:nvPr/>
            </p:nvCxnSpPr>
            <p:spPr bwMode="auto">
              <a:xfrm>
                <a:off x="233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5" name="AutoShape 83"/>
              <p:cNvCxnSpPr>
                <a:cxnSpLocks noChangeShapeType="1"/>
              </p:cNvCxnSpPr>
              <p:nvPr/>
            </p:nvCxnSpPr>
            <p:spPr bwMode="auto">
              <a:xfrm>
                <a:off x="884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6" name="AutoShape 84"/>
              <p:cNvCxnSpPr>
                <a:cxnSpLocks noChangeShapeType="1"/>
              </p:cNvCxnSpPr>
              <p:nvPr/>
            </p:nvCxnSpPr>
            <p:spPr bwMode="auto">
              <a:xfrm>
                <a:off x="913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7" name="AutoShape 85"/>
              <p:cNvCxnSpPr>
                <a:cxnSpLocks noChangeShapeType="1"/>
              </p:cNvCxnSpPr>
              <p:nvPr/>
            </p:nvCxnSpPr>
            <p:spPr bwMode="auto">
              <a:xfrm>
                <a:off x="2183" y="2700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8" name="AutoShape 86"/>
              <p:cNvCxnSpPr>
                <a:cxnSpLocks noChangeShapeType="1"/>
              </p:cNvCxnSpPr>
              <p:nvPr/>
            </p:nvCxnSpPr>
            <p:spPr bwMode="auto">
              <a:xfrm>
                <a:off x="2183" y="2996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32" name="ZoneTexte 131"/>
            <p:cNvSpPr txBox="1"/>
            <p:nvPr/>
          </p:nvSpPr>
          <p:spPr>
            <a:xfrm>
              <a:off x="4644126" y="3205516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</a:t>
              </a:r>
              <a:endParaRPr lang="fr-FR" sz="1600" dirty="0"/>
            </a:p>
          </p:txBody>
        </p:sp>
        <p:sp>
          <p:nvSpPr>
            <p:cNvPr id="133" name="ZoneTexte 132"/>
            <p:cNvSpPr txBox="1"/>
            <p:nvPr/>
          </p:nvSpPr>
          <p:spPr>
            <a:xfrm>
              <a:off x="5016019" y="321399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2</a:t>
              </a:r>
              <a:endParaRPr lang="fr-FR" sz="1600" dirty="0"/>
            </a:p>
          </p:txBody>
        </p:sp>
        <p:sp>
          <p:nvSpPr>
            <p:cNvPr id="134" name="ZoneTexte 133"/>
            <p:cNvSpPr txBox="1"/>
            <p:nvPr/>
          </p:nvSpPr>
          <p:spPr>
            <a:xfrm>
              <a:off x="5399531" y="3210644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3</a:t>
              </a:r>
              <a:endParaRPr lang="fr-FR" sz="1600" dirty="0"/>
            </a:p>
          </p:txBody>
        </p:sp>
        <p:sp>
          <p:nvSpPr>
            <p:cNvPr id="135" name="ZoneTexte 134"/>
            <p:cNvSpPr txBox="1"/>
            <p:nvPr/>
          </p:nvSpPr>
          <p:spPr>
            <a:xfrm>
              <a:off x="5762947" y="3212320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4</a:t>
              </a:r>
              <a:endParaRPr lang="fr-FR" sz="1600" dirty="0"/>
            </a:p>
          </p:txBody>
        </p:sp>
        <p:sp>
          <p:nvSpPr>
            <p:cNvPr id="136" name="ZoneTexte 135"/>
            <p:cNvSpPr txBox="1"/>
            <p:nvPr/>
          </p:nvSpPr>
          <p:spPr>
            <a:xfrm>
              <a:off x="6905110" y="3208972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7</a:t>
              </a:r>
              <a:endParaRPr lang="fr-FR" sz="1600" dirty="0"/>
            </a:p>
          </p:txBody>
        </p:sp>
        <p:sp>
          <p:nvSpPr>
            <p:cNvPr id="137" name="ZoneTexte 136"/>
            <p:cNvSpPr txBox="1"/>
            <p:nvPr/>
          </p:nvSpPr>
          <p:spPr>
            <a:xfrm>
              <a:off x="6524946" y="320588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6</a:t>
              </a:r>
              <a:endParaRPr lang="fr-FR" sz="1600" dirty="0"/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7285272" y="3212320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8</a:t>
              </a:r>
              <a:endParaRPr lang="fr-FR" sz="1600" dirty="0"/>
            </a:p>
          </p:txBody>
        </p:sp>
        <p:sp>
          <p:nvSpPr>
            <p:cNvPr id="139" name="ZoneTexte 138"/>
            <p:cNvSpPr txBox="1"/>
            <p:nvPr/>
          </p:nvSpPr>
          <p:spPr>
            <a:xfrm>
              <a:off x="7658735" y="321399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9</a:t>
              </a:r>
              <a:endParaRPr lang="fr-FR" sz="1600" dirty="0"/>
            </a:p>
          </p:txBody>
        </p:sp>
        <p:sp>
          <p:nvSpPr>
            <p:cNvPr id="140" name="ZoneTexte 139"/>
            <p:cNvSpPr txBox="1"/>
            <p:nvPr/>
          </p:nvSpPr>
          <p:spPr>
            <a:xfrm>
              <a:off x="6149179" y="3370384"/>
              <a:ext cx="17780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5</a:t>
              </a:r>
              <a:endParaRPr lang="fr-FR" sz="2000" dirty="0"/>
            </a:p>
          </p:txBody>
        </p:sp>
        <p:sp>
          <p:nvSpPr>
            <p:cNvPr id="141" name="ZoneTexte 140"/>
            <p:cNvSpPr txBox="1"/>
            <p:nvPr/>
          </p:nvSpPr>
          <p:spPr>
            <a:xfrm>
              <a:off x="7929412" y="3381002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10</a:t>
              </a:r>
              <a:endParaRPr lang="fr-FR" sz="2400" dirty="0"/>
            </a:p>
          </p:txBody>
        </p:sp>
        <p:sp>
          <p:nvSpPr>
            <p:cNvPr id="142" name="ZoneTexte 141"/>
            <p:cNvSpPr txBox="1"/>
            <p:nvPr/>
          </p:nvSpPr>
          <p:spPr>
            <a:xfrm>
              <a:off x="8359608" y="3205620"/>
              <a:ext cx="25734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11</a:t>
              </a:r>
              <a:endParaRPr lang="fr-FR" sz="1600" dirty="0"/>
            </a:p>
          </p:txBody>
        </p:sp>
        <p:sp>
          <p:nvSpPr>
            <p:cNvPr id="143" name="ZoneTexte 142"/>
            <p:cNvSpPr txBox="1"/>
            <p:nvPr/>
          </p:nvSpPr>
          <p:spPr>
            <a:xfrm>
              <a:off x="8717160" y="3207297"/>
              <a:ext cx="265445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12</a:t>
              </a:r>
              <a:endParaRPr lang="fr-FR" sz="1600" dirty="0"/>
            </a:p>
          </p:txBody>
        </p:sp>
        <p:sp>
          <p:nvSpPr>
            <p:cNvPr id="155" name="ZoneTexte 154"/>
            <p:cNvSpPr txBox="1"/>
            <p:nvPr/>
          </p:nvSpPr>
          <p:spPr>
            <a:xfrm>
              <a:off x="4123587" y="3373434"/>
              <a:ext cx="3111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>
                  <a:solidFill>
                    <a:srgbClr val="FF0000"/>
                  </a:solidFill>
                </a:rPr>
                <a:t>0</a:t>
              </a:r>
              <a:endParaRPr lang="fr-FR" sz="3200" dirty="0">
                <a:solidFill>
                  <a:srgbClr val="FF0000"/>
                </a:solidFill>
              </a:endParaRPr>
            </a:p>
          </p:txBody>
        </p:sp>
        <p:sp>
          <p:nvSpPr>
            <p:cNvPr id="156" name="ZoneTexte 155"/>
            <p:cNvSpPr txBox="1"/>
            <p:nvPr/>
          </p:nvSpPr>
          <p:spPr>
            <a:xfrm>
              <a:off x="858936" y="3210456"/>
              <a:ext cx="212928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-9</a:t>
              </a:r>
              <a:endParaRPr lang="fr-FR" sz="1600" dirty="0"/>
            </a:p>
          </p:txBody>
        </p:sp>
        <p:sp>
          <p:nvSpPr>
            <p:cNvPr id="157" name="ZoneTexte 156"/>
            <p:cNvSpPr txBox="1"/>
            <p:nvPr/>
          </p:nvSpPr>
          <p:spPr>
            <a:xfrm>
              <a:off x="1228925" y="3208363"/>
              <a:ext cx="209547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-8</a:t>
              </a:r>
              <a:endParaRPr lang="fr-FR" sz="1600" dirty="0"/>
            </a:p>
          </p:txBody>
        </p:sp>
        <p:sp>
          <p:nvSpPr>
            <p:cNvPr id="158" name="ZoneTexte 157"/>
            <p:cNvSpPr txBox="1"/>
            <p:nvPr/>
          </p:nvSpPr>
          <p:spPr>
            <a:xfrm>
              <a:off x="1620055" y="3215584"/>
              <a:ext cx="20721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-7</a:t>
              </a:r>
              <a:endParaRPr lang="fr-FR" sz="1600" dirty="0"/>
            </a:p>
          </p:txBody>
        </p:sp>
        <p:sp>
          <p:nvSpPr>
            <p:cNvPr id="159" name="ZoneTexte 158"/>
            <p:cNvSpPr txBox="1"/>
            <p:nvPr/>
          </p:nvSpPr>
          <p:spPr>
            <a:xfrm>
              <a:off x="1995329" y="3217260"/>
              <a:ext cx="1953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-6</a:t>
              </a:r>
              <a:endParaRPr lang="fr-FR" sz="1600" dirty="0"/>
            </a:p>
          </p:txBody>
        </p:sp>
        <p:sp>
          <p:nvSpPr>
            <p:cNvPr id="160" name="ZoneTexte 159"/>
            <p:cNvSpPr txBox="1"/>
            <p:nvPr/>
          </p:nvSpPr>
          <p:spPr>
            <a:xfrm>
              <a:off x="3115866" y="3213912"/>
              <a:ext cx="21698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-3</a:t>
              </a:r>
              <a:endParaRPr lang="fr-FR" sz="1600" dirty="0"/>
            </a:p>
          </p:txBody>
        </p:sp>
        <p:sp>
          <p:nvSpPr>
            <p:cNvPr id="161" name="ZoneTexte 160"/>
            <p:cNvSpPr txBox="1"/>
            <p:nvPr/>
          </p:nvSpPr>
          <p:spPr>
            <a:xfrm>
              <a:off x="2740592" y="3210823"/>
              <a:ext cx="2120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-4</a:t>
              </a:r>
              <a:endParaRPr lang="fr-FR" sz="1600" dirty="0"/>
            </a:p>
          </p:txBody>
        </p:sp>
        <p:sp>
          <p:nvSpPr>
            <p:cNvPr id="162" name="ZoneTexte 161"/>
            <p:cNvSpPr txBox="1"/>
            <p:nvPr/>
          </p:nvSpPr>
          <p:spPr>
            <a:xfrm>
              <a:off x="3491140" y="3217260"/>
              <a:ext cx="22187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-2</a:t>
              </a:r>
              <a:endParaRPr lang="fr-FR" sz="1600" dirty="0"/>
            </a:p>
          </p:txBody>
        </p:sp>
        <p:sp>
          <p:nvSpPr>
            <p:cNvPr id="163" name="ZoneTexte 162"/>
            <p:cNvSpPr txBox="1"/>
            <p:nvPr/>
          </p:nvSpPr>
          <p:spPr>
            <a:xfrm>
              <a:off x="3855843" y="3218935"/>
              <a:ext cx="23063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</a:t>
              </a:r>
              <a:endParaRPr lang="fr-FR" sz="1600" dirty="0"/>
            </a:p>
          </p:txBody>
        </p:sp>
        <p:sp>
          <p:nvSpPr>
            <p:cNvPr id="164" name="ZoneTexte 163"/>
            <p:cNvSpPr txBox="1"/>
            <p:nvPr/>
          </p:nvSpPr>
          <p:spPr>
            <a:xfrm>
              <a:off x="2338238" y="3387955"/>
              <a:ext cx="23274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-5</a:t>
              </a:r>
              <a:endParaRPr lang="fr-FR" sz="2000" dirty="0"/>
            </a:p>
          </p:txBody>
        </p:sp>
        <p:sp>
          <p:nvSpPr>
            <p:cNvPr id="165" name="ZoneTexte 164"/>
            <p:cNvSpPr txBox="1"/>
            <p:nvPr/>
          </p:nvSpPr>
          <p:spPr>
            <a:xfrm>
              <a:off x="351310" y="3381276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-10</a:t>
              </a:r>
              <a:endParaRPr lang="fr-FR" sz="2400" dirty="0"/>
            </a:p>
          </p:txBody>
        </p:sp>
        <p:sp>
          <p:nvSpPr>
            <p:cNvPr id="166" name="ZoneTexte 165"/>
            <p:cNvSpPr txBox="1"/>
            <p:nvPr/>
          </p:nvSpPr>
          <p:spPr>
            <a:xfrm>
              <a:off x="74544" y="3205273"/>
              <a:ext cx="3086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-11</a:t>
              </a:r>
              <a:endParaRPr lang="fr-FR" sz="1600" dirty="0"/>
            </a:p>
          </p:txBody>
        </p:sp>
      </p:grpSp>
      <p:cxnSp>
        <p:nvCxnSpPr>
          <p:cNvPr id="168" name="Connecteur droit avec flèche 167"/>
          <p:cNvCxnSpPr/>
          <p:nvPr/>
        </p:nvCxnSpPr>
        <p:spPr>
          <a:xfrm rot="16200000" flipH="1">
            <a:off x="3962282" y="889472"/>
            <a:ext cx="728494" cy="184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169"/>
          <p:cNvCxnSpPr/>
          <p:nvPr/>
        </p:nvCxnSpPr>
        <p:spPr>
          <a:xfrm rot="16200000" flipH="1">
            <a:off x="4126011" y="2153023"/>
            <a:ext cx="3396343" cy="17813"/>
          </a:xfrm>
          <a:prstGeom prst="line">
            <a:avLst/>
          </a:prstGeom>
          <a:ln w="31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avec flèche 170"/>
          <p:cNvCxnSpPr/>
          <p:nvPr/>
        </p:nvCxnSpPr>
        <p:spPr>
          <a:xfrm rot="16200000" flipH="1">
            <a:off x="2078904" y="3821758"/>
            <a:ext cx="728494" cy="1846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necteur droit avec flèche 172"/>
          <p:cNvCxnSpPr/>
          <p:nvPr/>
        </p:nvCxnSpPr>
        <p:spPr>
          <a:xfrm rot="5400000" flipH="1" flipV="1">
            <a:off x="1504191" y="2499877"/>
            <a:ext cx="1905324" cy="1196"/>
          </a:xfrm>
          <a:prstGeom prst="straightConnector1">
            <a:avLst/>
          </a:prstGeom>
          <a:ln w="1905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Ellipse 175"/>
          <p:cNvSpPr>
            <a:spLocks noChangeAspect="1"/>
          </p:cNvSpPr>
          <p:nvPr/>
        </p:nvSpPr>
        <p:spPr>
          <a:xfrm>
            <a:off x="2259759" y="1053653"/>
            <a:ext cx="388800" cy="388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7" name="ZoneTexte 166"/>
          <p:cNvSpPr txBox="1"/>
          <p:nvPr/>
        </p:nvSpPr>
        <p:spPr>
          <a:xfrm>
            <a:off x="3412902" y="4662151"/>
            <a:ext cx="3129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Calcul de 4 – 9</a:t>
            </a:r>
          </a:p>
          <a:p>
            <a:pPr algn="ctr"/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4) </a:t>
            </a:r>
            <a:r>
              <a:rPr lang="fr-FR" sz="2600" b="1" dirty="0" smtClean="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 (+9)</a:t>
            </a:r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86772E-7 L 0.16354 2.86772E-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538 0.00116 L 0.00069 0.00093 " pathEditMode="relative" rAng="0" ptsTypes="AA">
                                      <p:cBhvr>
                                        <p:cTn id="18" dur="200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412902" y="4662151"/>
            <a:ext cx="3129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Calcul de -2 - 6</a:t>
            </a:r>
          </a:p>
          <a:p>
            <a:pPr algn="ctr"/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2) </a:t>
            </a:r>
            <a:r>
              <a:rPr lang="fr-FR" sz="2600" dirty="0" smtClean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 (-6)</a:t>
            </a:r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endParaRPr lang="fr-FR" sz="3200" dirty="0"/>
          </a:p>
        </p:txBody>
      </p:sp>
    </p:spTree>
  </p:cSld>
  <p:clrMapOvr>
    <a:masterClrMapping/>
  </p:clrMapOvr>
  <p:transition advClick="0" advTm="2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ZoneTexte 118"/>
          <p:cNvSpPr txBox="1"/>
          <p:nvPr/>
        </p:nvSpPr>
        <p:spPr>
          <a:xfrm>
            <a:off x="4127500" y="717550"/>
            <a:ext cx="311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0</a:t>
            </a:r>
            <a:endParaRPr lang="fr-FR" sz="3200" dirty="0">
              <a:solidFill>
                <a:srgbClr val="FF0000"/>
              </a:solidFill>
            </a:endParaRPr>
          </a:p>
        </p:txBody>
      </p:sp>
      <p:grpSp>
        <p:nvGrpSpPr>
          <p:cNvPr id="2" name="Groupe 166"/>
          <p:cNvGrpSpPr/>
          <p:nvPr/>
        </p:nvGrpSpPr>
        <p:grpSpPr>
          <a:xfrm>
            <a:off x="0" y="986650"/>
            <a:ext cx="9080500" cy="1105674"/>
            <a:chOff x="0" y="986650"/>
            <a:chExt cx="9080500" cy="1105674"/>
          </a:xfrm>
        </p:grpSpPr>
        <p:grpSp>
          <p:nvGrpSpPr>
            <p:cNvPr id="3" name="Group 58"/>
            <p:cNvGrpSpPr>
              <a:grpSpLocks noChangeAspect="1"/>
            </p:cNvGrpSpPr>
            <p:nvPr/>
          </p:nvGrpSpPr>
          <p:grpSpPr bwMode="auto">
            <a:xfrm>
              <a:off x="0" y="1339850"/>
              <a:ext cx="9080500" cy="752474"/>
              <a:chOff x="2183" y="2553"/>
              <a:chExt cx="7150" cy="592"/>
            </a:xfrm>
          </p:grpSpPr>
          <p:cxnSp>
            <p:nvCxnSpPr>
              <p:cNvPr id="1083" name="AutoShape 59"/>
              <p:cNvCxnSpPr>
                <a:cxnSpLocks noChangeShapeType="1"/>
              </p:cNvCxnSpPr>
              <p:nvPr/>
            </p:nvCxnSpPr>
            <p:spPr bwMode="auto">
              <a:xfrm>
                <a:off x="2183" y="2553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4" name="AutoShape 60"/>
              <p:cNvCxnSpPr>
                <a:cxnSpLocks noChangeShapeType="1"/>
              </p:cNvCxnSpPr>
              <p:nvPr/>
            </p:nvCxnSpPr>
            <p:spPr bwMode="auto">
              <a:xfrm>
                <a:off x="2183" y="3144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5" name="AutoShape 61"/>
              <p:cNvCxnSpPr>
                <a:cxnSpLocks noChangeShapeType="1"/>
              </p:cNvCxnSpPr>
              <p:nvPr/>
            </p:nvCxnSpPr>
            <p:spPr bwMode="auto">
              <a:xfrm>
                <a:off x="5587" y="2554"/>
                <a:ext cx="0" cy="591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1086" name="AutoShape 62"/>
              <p:cNvCxnSpPr>
                <a:cxnSpLocks noChangeShapeType="1"/>
              </p:cNvCxnSpPr>
              <p:nvPr/>
            </p:nvCxnSpPr>
            <p:spPr bwMode="auto">
              <a:xfrm>
                <a:off x="410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7" name="AutoShape 63"/>
              <p:cNvCxnSpPr>
                <a:cxnSpLocks noChangeShapeType="1"/>
              </p:cNvCxnSpPr>
              <p:nvPr/>
            </p:nvCxnSpPr>
            <p:spPr bwMode="auto">
              <a:xfrm>
                <a:off x="529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8" name="AutoShape 64"/>
              <p:cNvCxnSpPr>
                <a:cxnSpLocks noChangeShapeType="1"/>
              </p:cNvCxnSpPr>
              <p:nvPr/>
            </p:nvCxnSpPr>
            <p:spPr bwMode="auto">
              <a:xfrm>
                <a:off x="440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9" name="AutoShape 65"/>
              <p:cNvCxnSpPr>
                <a:cxnSpLocks noChangeShapeType="1"/>
              </p:cNvCxnSpPr>
              <p:nvPr/>
            </p:nvCxnSpPr>
            <p:spPr bwMode="auto">
              <a:xfrm>
                <a:off x="469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0" name="AutoShape 66"/>
              <p:cNvCxnSpPr>
                <a:cxnSpLocks noChangeShapeType="1"/>
              </p:cNvCxnSpPr>
              <p:nvPr/>
            </p:nvCxnSpPr>
            <p:spPr bwMode="auto">
              <a:xfrm>
                <a:off x="499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1" name="AutoShape 67"/>
              <p:cNvCxnSpPr>
                <a:cxnSpLocks noChangeShapeType="1"/>
              </p:cNvCxnSpPr>
              <p:nvPr/>
            </p:nvCxnSpPr>
            <p:spPr bwMode="auto">
              <a:xfrm>
                <a:off x="380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2" name="AutoShape 68"/>
              <p:cNvCxnSpPr>
                <a:cxnSpLocks noChangeShapeType="1"/>
              </p:cNvCxnSpPr>
              <p:nvPr/>
            </p:nvCxnSpPr>
            <p:spPr bwMode="auto">
              <a:xfrm>
                <a:off x="292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3" name="AutoShape 69"/>
              <p:cNvCxnSpPr>
                <a:cxnSpLocks noChangeShapeType="1"/>
              </p:cNvCxnSpPr>
              <p:nvPr/>
            </p:nvCxnSpPr>
            <p:spPr bwMode="auto">
              <a:xfrm>
                <a:off x="321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4" name="AutoShape 70"/>
              <p:cNvCxnSpPr>
                <a:cxnSpLocks noChangeShapeType="1"/>
              </p:cNvCxnSpPr>
              <p:nvPr/>
            </p:nvCxnSpPr>
            <p:spPr bwMode="auto">
              <a:xfrm>
                <a:off x="351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5" name="AutoShape 71"/>
              <p:cNvCxnSpPr>
                <a:cxnSpLocks noChangeShapeType="1"/>
              </p:cNvCxnSpPr>
              <p:nvPr/>
            </p:nvCxnSpPr>
            <p:spPr bwMode="auto">
              <a:xfrm>
                <a:off x="262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6" name="AutoShape 72"/>
              <p:cNvCxnSpPr>
                <a:cxnSpLocks noChangeShapeType="1"/>
              </p:cNvCxnSpPr>
              <p:nvPr/>
            </p:nvCxnSpPr>
            <p:spPr bwMode="auto">
              <a:xfrm>
                <a:off x="854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7" name="AutoShape 73"/>
              <p:cNvCxnSpPr>
                <a:cxnSpLocks noChangeShapeType="1"/>
              </p:cNvCxnSpPr>
              <p:nvPr/>
            </p:nvCxnSpPr>
            <p:spPr bwMode="auto">
              <a:xfrm>
                <a:off x="706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8" name="AutoShape 74"/>
              <p:cNvCxnSpPr>
                <a:cxnSpLocks noChangeShapeType="1"/>
              </p:cNvCxnSpPr>
              <p:nvPr/>
            </p:nvCxnSpPr>
            <p:spPr bwMode="auto">
              <a:xfrm>
                <a:off x="825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9" name="AutoShape 75"/>
              <p:cNvCxnSpPr>
                <a:cxnSpLocks noChangeShapeType="1"/>
              </p:cNvCxnSpPr>
              <p:nvPr/>
            </p:nvCxnSpPr>
            <p:spPr bwMode="auto">
              <a:xfrm>
                <a:off x="736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0" name="AutoShape 76"/>
              <p:cNvCxnSpPr>
                <a:cxnSpLocks noChangeShapeType="1"/>
              </p:cNvCxnSpPr>
              <p:nvPr/>
            </p:nvCxnSpPr>
            <p:spPr bwMode="auto">
              <a:xfrm>
                <a:off x="765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1" name="AutoShape 77"/>
              <p:cNvCxnSpPr>
                <a:cxnSpLocks noChangeShapeType="1"/>
              </p:cNvCxnSpPr>
              <p:nvPr/>
            </p:nvCxnSpPr>
            <p:spPr bwMode="auto">
              <a:xfrm>
                <a:off x="795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2" name="AutoShape 78"/>
              <p:cNvCxnSpPr>
                <a:cxnSpLocks noChangeShapeType="1"/>
              </p:cNvCxnSpPr>
              <p:nvPr/>
            </p:nvCxnSpPr>
            <p:spPr bwMode="auto">
              <a:xfrm>
                <a:off x="676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3" name="AutoShape 79"/>
              <p:cNvCxnSpPr>
                <a:cxnSpLocks noChangeShapeType="1"/>
              </p:cNvCxnSpPr>
              <p:nvPr/>
            </p:nvCxnSpPr>
            <p:spPr bwMode="auto">
              <a:xfrm>
                <a:off x="588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4" name="AutoShape 80"/>
              <p:cNvCxnSpPr>
                <a:cxnSpLocks noChangeShapeType="1"/>
              </p:cNvCxnSpPr>
              <p:nvPr/>
            </p:nvCxnSpPr>
            <p:spPr bwMode="auto">
              <a:xfrm>
                <a:off x="617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5" name="AutoShape 81"/>
              <p:cNvCxnSpPr>
                <a:cxnSpLocks noChangeShapeType="1"/>
              </p:cNvCxnSpPr>
              <p:nvPr/>
            </p:nvCxnSpPr>
            <p:spPr bwMode="auto">
              <a:xfrm>
                <a:off x="647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6" name="AutoShape 82"/>
              <p:cNvCxnSpPr>
                <a:cxnSpLocks noChangeShapeType="1"/>
              </p:cNvCxnSpPr>
              <p:nvPr/>
            </p:nvCxnSpPr>
            <p:spPr bwMode="auto">
              <a:xfrm>
                <a:off x="233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7" name="AutoShape 83"/>
              <p:cNvCxnSpPr>
                <a:cxnSpLocks noChangeShapeType="1"/>
              </p:cNvCxnSpPr>
              <p:nvPr/>
            </p:nvCxnSpPr>
            <p:spPr bwMode="auto">
              <a:xfrm>
                <a:off x="884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8" name="AutoShape 84"/>
              <p:cNvCxnSpPr>
                <a:cxnSpLocks noChangeShapeType="1"/>
              </p:cNvCxnSpPr>
              <p:nvPr/>
            </p:nvCxnSpPr>
            <p:spPr bwMode="auto">
              <a:xfrm>
                <a:off x="913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9" name="AutoShape 85"/>
              <p:cNvCxnSpPr>
                <a:cxnSpLocks noChangeShapeType="1"/>
              </p:cNvCxnSpPr>
              <p:nvPr/>
            </p:nvCxnSpPr>
            <p:spPr bwMode="auto">
              <a:xfrm>
                <a:off x="2183" y="2700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10" name="AutoShape 86"/>
              <p:cNvCxnSpPr>
                <a:cxnSpLocks noChangeShapeType="1"/>
              </p:cNvCxnSpPr>
              <p:nvPr/>
            </p:nvCxnSpPr>
            <p:spPr bwMode="auto">
              <a:xfrm>
                <a:off x="2183" y="2996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20" name="ZoneTexte 119"/>
            <p:cNvSpPr txBox="1"/>
            <p:nvPr/>
          </p:nvSpPr>
          <p:spPr>
            <a:xfrm>
              <a:off x="4639722" y="1303599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</a:t>
              </a:r>
              <a:endParaRPr lang="fr-FR" sz="1600" dirty="0"/>
            </a:p>
          </p:txBody>
        </p:sp>
        <p:sp>
          <p:nvSpPr>
            <p:cNvPr id="121" name="ZoneTexte 120"/>
            <p:cNvSpPr txBox="1"/>
            <p:nvPr/>
          </p:nvSpPr>
          <p:spPr>
            <a:xfrm>
              <a:off x="5011615" y="1312078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2</a:t>
              </a:r>
              <a:endParaRPr lang="fr-FR" sz="1600" dirty="0"/>
            </a:p>
          </p:txBody>
        </p:sp>
        <p:sp>
          <p:nvSpPr>
            <p:cNvPr id="122" name="ZoneTexte 121"/>
            <p:cNvSpPr txBox="1"/>
            <p:nvPr/>
          </p:nvSpPr>
          <p:spPr>
            <a:xfrm>
              <a:off x="5395127" y="1308727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3</a:t>
              </a:r>
              <a:endParaRPr lang="fr-FR" sz="1600" dirty="0"/>
            </a:p>
          </p:txBody>
        </p:sp>
        <p:sp>
          <p:nvSpPr>
            <p:cNvPr id="123" name="ZoneTexte 122"/>
            <p:cNvSpPr txBox="1"/>
            <p:nvPr/>
          </p:nvSpPr>
          <p:spPr>
            <a:xfrm>
              <a:off x="5758543" y="131040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4</a:t>
              </a:r>
              <a:endParaRPr lang="fr-FR" sz="1600" dirty="0"/>
            </a:p>
          </p:txBody>
        </p:sp>
        <p:sp>
          <p:nvSpPr>
            <p:cNvPr id="124" name="ZoneTexte 123"/>
            <p:cNvSpPr txBox="1"/>
            <p:nvPr/>
          </p:nvSpPr>
          <p:spPr>
            <a:xfrm>
              <a:off x="6900706" y="130705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7</a:t>
              </a:r>
              <a:endParaRPr lang="fr-FR" sz="1600" dirty="0"/>
            </a:p>
          </p:txBody>
        </p:sp>
        <p:sp>
          <p:nvSpPr>
            <p:cNvPr id="125" name="ZoneTexte 124"/>
            <p:cNvSpPr txBox="1"/>
            <p:nvPr/>
          </p:nvSpPr>
          <p:spPr>
            <a:xfrm>
              <a:off x="6520542" y="1303966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6</a:t>
              </a:r>
              <a:endParaRPr lang="fr-FR" sz="1600" dirty="0"/>
            </a:p>
          </p:txBody>
        </p:sp>
        <p:sp>
          <p:nvSpPr>
            <p:cNvPr id="126" name="ZoneTexte 125"/>
            <p:cNvSpPr txBox="1"/>
            <p:nvPr/>
          </p:nvSpPr>
          <p:spPr>
            <a:xfrm>
              <a:off x="7280868" y="131040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8</a:t>
              </a:r>
              <a:endParaRPr lang="fr-FR" sz="1600" dirty="0"/>
            </a:p>
          </p:txBody>
        </p:sp>
        <p:sp>
          <p:nvSpPr>
            <p:cNvPr id="127" name="ZoneTexte 126"/>
            <p:cNvSpPr txBox="1"/>
            <p:nvPr/>
          </p:nvSpPr>
          <p:spPr>
            <a:xfrm>
              <a:off x="7654331" y="1312078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9</a:t>
              </a:r>
              <a:endParaRPr lang="fr-FR" sz="1600" dirty="0"/>
            </a:p>
          </p:txBody>
        </p:sp>
        <p:sp>
          <p:nvSpPr>
            <p:cNvPr id="128" name="ZoneTexte 127"/>
            <p:cNvSpPr txBox="1"/>
            <p:nvPr/>
          </p:nvSpPr>
          <p:spPr>
            <a:xfrm>
              <a:off x="6144776" y="1077337"/>
              <a:ext cx="17780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5</a:t>
              </a:r>
              <a:endParaRPr lang="fr-FR" sz="2000" dirty="0"/>
            </a:p>
          </p:txBody>
        </p:sp>
        <p:sp>
          <p:nvSpPr>
            <p:cNvPr id="129" name="ZoneTexte 128"/>
            <p:cNvSpPr txBox="1"/>
            <p:nvPr/>
          </p:nvSpPr>
          <p:spPr>
            <a:xfrm>
              <a:off x="7925008" y="1008672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10</a:t>
              </a:r>
              <a:endParaRPr lang="fr-FR" sz="2400" dirty="0"/>
            </a:p>
          </p:txBody>
        </p:sp>
        <p:sp>
          <p:nvSpPr>
            <p:cNvPr id="130" name="ZoneTexte 129"/>
            <p:cNvSpPr txBox="1"/>
            <p:nvPr/>
          </p:nvSpPr>
          <p:spPr>
            <a:xfrm>
              <a:off x="8355204" y="1303703"/>
              <a:ext cx="25734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11</a:t>
              </a:r>
              <a:endParaRPr lang="fr-FR" sz="1600" dirty="0"/>
            </a:p>
          </p:txBody>
        </p:sp>
        <p:sp>
          <p:nvSpPr>
            <p:cNvPr id="131" name="ZoneTexte 130"/>
            <p:cNvSpPr txBox="1"/>
            <p:nvPr/>
          </p:nvSpPr>
          <p:spPr>
            <a:xfrm>
              <a:off x="8712756" y="1305380"/>
              <a:ext cx="265445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12</a:t>
              </a:r>
              <a:endParaRPr lang="fr-FR" sz="1600" dirty="0"/>
            </a:p>
          </p:txBody>
        </p:sp>
        <p:sp>
          <p:nvSpPr>
            <p:cNvPr id="144" name="ZoneTexte 143"/>
            <p:cNvSpPr txBox="1"/>
            <p:nvPr/>
          </p:nvSpPr>
          <p:spPr>
            <a:xfrm>
              <a:off x="850973" y="1302718"/>
              <a:ext cx="212928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-9</a:t>
              </a:r>
              <a:endParaRPr lang="fr-FR" sz="1600" dirty="0"/>
            </a:p>
          </p:txBody>
        </p:sp>
        <p:sp>
          <p:nvSpPr>
            <p:cNvPr id="145" name="ZoneTexte 144"/>
            <p:cNvSpPr txBox="1"/>
            <p:nvPr/>
          </p:nvSpPr>
          <p:spPr>
            <a:xfrm>
              <a:off x="1220962" y="1300625"/>
              <a:ext cx="209547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-8</a:t>
              </a:r>
              <a:endParaRPr lang="fr-FR" sz="1600" dirty="0"/>
            </a:p>
          </p:txBody>
        </p:sp>
        <p:sp>
          <p:nvSpPr>
            <p:cNvPr id="146" name="ZoneTexte 145"/>
            <p:cNvSpPr txBox="1"/>
            <p:nvPr/>
          </p:nvSpPr>
          <p:spPr>
            <a:xfrm>
              <a:off x="1612092" y="1307846"/>
              <a:ext cx="20721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-7</a:t>
              </a:r>
              <a:endParaRPr lang="fr-FR" sz="1600" dirty="0"/>
            </a:p>
          </p:txBody>
        </p:sp>
        <p:sp>
          <p:nvSpPr>
            <p:cNvPr id="147" name="ZoneTexte 146"/>
            <p:cNvSpPr txBox="1"/>
            <p:nvPr/>
          </p:nvSpPr>
          <p:spPr>
            <a:xfrm>
              <a:off x="1987366" y="1309522"/>
              <a:ext cx="1953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-6</a:t>
              </a:r>
              <a:endParaRPr lang="fr-FR" sz="1600" dirty="0"/>
            </a:p>
          </p:txBody>
        </p:sp>
        <p:sp>
          <p:nvSpPr>
            <p:cNvPr id="148" name="ZoneTexte 147"/>
            <p:cNvSpPr txBox="1"/>
            <p:nvPr/>
          </p:nvSpPr>
          <p:spPr>
            <a:xfrm>
              <a:off x="3107903" y="1306174"/>
              <a:ext cx="21698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-3</a:t>
              </a:r>
              <a:endParaRPr lang="fr-FR" sz="1600" dirty="0"/>
            </a:p>
          </p:txBody>
        </p:sp>
        <p:sp>
          <p:nvSpPr>
            <p:cNvPr id="149" name="ZoneTexte 148"/>
            <p:cNvSpPr txBox="1"/>
            <p:nvPr/>
          </p:nvSpPr>
          <p:spPr>
            <a:xfrm>
              <a:off x="2732629" y="1303085"/>
              <a:ext cx="2120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-4</a:t>
              </a:r>
              <a:endParaRPr lang="fr-FR" sz="1600" dirty="0"/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3483177" y="1309522"/>
              <a:ext cx="22187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-2</a:t>
              </a:r>
              <a:endParaRPr lang="fr-FR" sz="1600" dirty="0"/>
            </a:p>
          </p:txBody>
        </p:sp>
        <p:sp>
          <p:nvSpPr>
            <p:cNvPr id="151" name="ZoneTexte 150"/>
            <p:cNvSpPr txBox="1"/>
            <p:nvPr/>
          </p:nvSpPr>
          <p:spPr>
            <a:xfrm>
              <a:off x="3847880" y="1311197"/>
              <a:ext cx="23063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</a:t>
              </a:r>
              <a:endParaRPr lang="fr-FR" sz="1600" dirty="0"/>
            </a:p>
          </p:txBody>
        </p:sp>
        <p:sp>
          <p:nvSpPr>
            <p:cNvPr id="152" name="ZoneTexte 151"/>
            <p:cNvSpPr txBox="1"/>
            <p:nvPr/>
          </p:nvSpPr>
          <p:spPr>
            <a:xfrm>
              <a:off x="2336213" y="1076456"/>
              <a:ext cx="23274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-5</a:t>
              </a:r>
              <a:endParaRPr lang="fr-FR" sz="2000" dirty="0"/>
            </a:p>
          </p:txBody>
        </p:sp>
        <p:sp>
          <p:nvSpPr>
            <p:cNvPr id="153" name="ZoneTexte 152"/>
            <p:cNvSpPr txBox="1"/>
            <p:nvPr/>
          </p:nvSpPr>
          <p:spPr>
            <a:xfrm>
              <a:off x="355222" y="986650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-10</a:t>
              </a:r>
              <a:endParaRPr lang="fr-FR" sz="2400" dirty="0"/>
            </a:p>
          </p:txBody>
        </p:sp>
      </p:grpSp>
      <p:sp>
        <p:nvSpPr>
          <p:cNvPr id="154" name="ZoneTexte 153"/>
          <p:cNvSpPr txBox="1"/>
          <p:nvPr/>
        </p:nvSpPr>
        <p:spPr>
          <a:xfrm>
            <a:off x="66581" y="1297535"/>
            <a:ext cx="30869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dirty="0" smtClean="0"/>
              <a:t>-11</a:t>
            </a:r>
            <a:endParaRPr lang="fr-FR" sz="1600" dirty="0"/>
          </a:p>
        </p:txBody>
      </p:sp>
      <p:grpSp>
        <p:nvGrpSpPr>
          <p:cNvPr id="4" name="Groupe 167"/>
          <p:cNvGrpSpPr/>
          <p:nvPr/>
        </p:nvGrpSpPr>
        <p:grpSpPr>
          <a:xfrm>
            <a:off x="0" y="2673350"/>
            <a:ext cx="9080500" cy="1284859"/>
            <a:chOff x="0" y="2673350"/>
            <a:chExt cx="9080500" cy="1284859"/>
          </a:xfrm>
        </p:grpSpPr>
        <p:grpSp>
          <p:nvGrpSpPr>
            <p:cNvPr id="5" name="Group 58"/>
            <p:cNvGrpSpPr>
              <a:grpSpLocks noChangeAspect="1"/>
            </p:cNvGrpSpPr>
            <p:nvPr/>
          </p:nvGrpSpPr>
          <p:grpSpPr bwMode="auto">
            <a:xfrm>
              <a:off x="0" y="2673350"/>
              <a:ext cx="9080500" cy="752474"/>
              <a:chOff x="2183" y="2553"/>
              <a:chExt cx="7150" cy="592"/>
            </a:xfrm>
          </p:grpSpPr>
          <p:cxnSp>
            <p:nvCxnSpPr>
              <p:cNvPr id="91" name="AutoShape 59"/>
              <p:cNvCxnSpPr>
                <a:cxnSpLocks noChangeShapeType="1"/>
              </p:cNvCxnSpPr>
              <p:nvPr/>
            </p:nvCxnSpPr>
            <p:spPr bwMode="auto">
              <a:xfrm>
                <a:off x="2183" y="2553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2" name="AutoShape 60"/>
              <p:cNvCxnSpPr>
                <a:cxnSpLocks noChangeShapeType="1"/>
              </p:cNvCxnSpPr>
              <p:nvPr/>
            </p:nvCxnSpPr>
            <p:spPr bwMode="auto">
              <a:xfrm>
                <a:off x="2183" y="3144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3" name="AutoShape 61"/>
              <p:cNvCxnSpPr>
                <a:cxnSpLocks noChangeShapeType="1"/>
              </p:cNvCxnSpPr>
              <p:nvPr/>
            </p:nvCxnSpPr>
            <p:spPr bwMode="auto">
              <a:xfrm>
                <a:off x="5587" y="2554"/>
                <a:ext cx="0" cy="591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94" name="AutoShape 62"/>
              <p:cNvCxnSpPr>
                <a:cxnSpLocks noChangeShapeType="1"/>
              </p:cNvCxnSpPr>
              <p:nvPr/>
            </p:nvCxnSpPr>
            <p:spPr bwMode="auto">
              <a:xfrm>
                <a:off x="410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5" name="AutoShape 63"/>
              <p:cNvCxnSpPr>
                <a:cxnSpLocks noChangeShapeType="1"/>
              </p:cNvCxnSpPr>
              <p:nvPr/>
            </p:nvCxnSpPr>
            <p:spPr bwMode="auto">
              <a:xfrm>
                <a:off x="529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6" name="AutoShape 64"/>
              <p:cNvCxnSpPr>
                <a:cxnSpLocks noChangeShapeType="1"/>
              </p:cNvCxnSpPr>
              <p:nvPr/>
            </p:nvCxnSpPr>
            <p:spPr bwMode="auto">
              <a:xfrm>
                <a:off x="440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7" name="AutoShape 65"/>
              <p:cNvCxnSpPr>
                <a:cxnSpLocks noChangeShapeType="1"/>
              </p:cNvCxnSpPr>
              <p:nvPr/>
            </p:nvCxnSpPr>
            <p:spPr bwMode="auto">
              <a:xfrm>
                <a:off x="469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8" name="AutoShape 66"/>
              <p:cNvCxnSpPr>
                <a:cxnSpLocks noChangeShapeType="1"/>
              </p:cNvCxnSpPr>
              <p:nvPr/>
            </p:nvCxnSpPr>
            <p:spPr bwMode="auto">
              <a:xfrm>
                <a:off x="499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9" name="AutoShape 67"/>
              <p:cNvCxnSpPr>
                <a:cxnSpLocks noChangeShapeType="1"/>
              </p:cNvCxnSpPr>
              <p:nvPr/>
            </p:nvCxnSpPr>
            <p:spPr bwMode="auto">
              <a:xfrm>
                <a:off x="380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0" name="AutoShape 68"/>
              <p:cNvCxnSpPr>
                <a:cxnSpLocks noChangeShapeType="1"/>
              </p:cNvCxnSpPr>
              <p:nvPr/>
            </p:nvCxnSpPr>
            <p:spPr bwMode="auto">
              <a:xfrm>
                <a:off x="292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1" name="AutoShape 69"/>
              <p:cNvCxnSpPr>
                <a:cxnSpLocks noChangeShapeType="1"/>
              </p:cNvCxnSpPr>
              <p:nvPr/>
            </p:nvCxnSpPr>
            <p:spPr bwMode="auto">
              <a:xfrm>
                <a:off x="321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2" name="AutoShape 70"/>
              <p:cNvCxnSpPr>
                <a:cxnSpLocks noChangeShapeType="1"/>
              </p:cNvCxnSpPr>
              <p:nvPr/>
            </p:nvCxnSpPr>
            <p:spPr bwMode="auto">
              <a:xfrm>
                <a:off x="351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3" name="AutoShape 71"/>
              <p:cNvCxnSpPr>
                <a:cxnSpLocks noChangeShapeType="1"/>
              </p:cNvCxnSpPr>
              <p:nvPr/>
            </p:nvCxnSpPr>
            <p:spPr bwMode="auto">
              <a:xfrm>
                <a:off x="262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" name="AutoShape 72"/>
              <p:cNvCxnSpPr>
                <a:cxnSpLocks noChangeShapeType="1"/>
              </p:cNvCxnSpPr>
              <p:nvPr/>
            </p:nvCxnSpPr>
            <p:spPr bwMode="auto">
              <a:xfrm>
                <a:off x="854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5" name="AutoShape 73"/>
              <p:cNvCxnSpPr>
                <a:cxnSpLocks noChangeShapeType="1"/>
              </p:cNvCxnSpPr>
              <p:nvPr/>
            </p:nvCxnSpPr>
            <p:spPr bwMode="auto">
              <a:xfrm>
                <a:off x="706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6" name="AutoShape 74"/>
              <p:cNvCxnSpPr>
                <a:cxnSpLocks noChangeShapeType="1"/>
              </p:cNvCxnSpPr>
              <p:nvPr/>
            </p:nvCxnSpPr>
            <p:spPr bwMode="auto">
              <a:xfrm>
                <a:off x="825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7" name="AutoShape 75"/>
              <p:cNvCxnSpPr>
                <a:cxnSpLocks noChangeShapeType="1"/>
              </p:cNvCxnSpPr>
              <p:nvPr/>
            </p:nvCxnSpPr>
            <p:spPr bwMode="auto">
              <a:xfrm>
                <a:off x="736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" name="AutoShape 76"/>
              <p:cNvCxnSpPr>
                <a:cxnSpLocks noChangeShapeType="1"/>
              </p:cNvCxnSpPr>
              <p:nvPr/>
            </p:nvCxnSpPr>
            <p:spPr bwMode="auto">
              <a:xfrm>
                <a:off x="765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" name="AutoShape 77"/>
              <p:cNvCxnSpPr>
                <a:cxnSpLocks noChangeShapeType="1"/>
              </p:cNvCxnSpPr>
              <p:nvPr/>
            </p:nvCxnSpPr>
            <p:spPr bwMode="auto">
              <a:xfrm>
                <a:off x="795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" name="AutoShape 78"/>
              <p:cNvCxnSpPr>
                <a:cxnSpLocks noChangeShapeType="1"/>
              </p:cNvCxnSpPr>
              <p:nvPr/>
            </p:nvCxnSpPr>
            <p:spPr bwMode="auto">
              <a:xfrm>
                <a:off x="676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1" name="AutoShape 79"/>
              <p:cNvCxnSpPr>
                <a:cxnSpLocks noChangeShapeType="1"/>
              </p:cNvCxnSpPr>
              <p:nvPr/>
            </p:nvCxnSpPr>
            <p:spPr bwMode="auto">
              <a:xfrm>
                <a:off x="588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2" name="AutoShape 80"/>
              <p:cNvCxnSpPr>
                <a:cxnSpLocks noChangeShapeType="1"/>
              </p:cNvCxnSpPr>
              <p:nvPr/>
            </p:nvCxnSpPr>
            <p:spPr bwMode="auto">
              <a:xfrm>
                <a:off x="617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3" name="AutoShape 81"/>
              <p:cNvCxnSpPr>
                <a:cxnSpLocks noChangeShapeType="1"/>
              </p:cNvCxnSpPr>
              <p:nvPr/>
            </p:nvCxnSpPr>
            <p:spPr bwMode="auto">
              <a:xfrm>
                <a:off x="647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4" name="AutoShape 82"/>
              <p:cNvCxnSpPr>
                <a:cxnSpLocks noChangeShapeType="1"/>
              </p:cNvCxnSpPr>
              <p:nvPr/>
            </p:nvCxnSpPr>
            <p:spPr bwMode="auto">
              <a:xfrm>
                <a:off x="233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5" name="AutoShape 83"/>
              <p:cNvCxnSpPr>
                <a:cxnSpLocks noChangeShapeType="1"/>
              </p:cNvCxnSpPr>
              <p:nvPr/>
            </p:nvCxnSpPr>
            <p:spPr bwMode="auto">
              <a:xfrm>
                <a:off x="884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6" name="AutoShape 84"/>
              <p:cNvCxnSpPr>
                <a:cxnSpLocks noChangeShapeType="1"/>
              </p:cNvCxnSpPr>
              <p:nvPr/>
            </p:nvCxnSpPr>
            <p:spPr bwMode="auto">
              <a:xfrm>
                <a:off x="913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7" name="AutoShape 85"/>
              <p:cNvCxnSpPr>
                <a:cxnSpLocks noChangeShapeType="1"/>
              </p:cNvCxnSpPr>
              <p:nvPr/>
            </p:nvCxnSpPr>
            <p:spPr bwMode="auto">
              <a:xfrm>
                <a:off x="2183" y="2700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8" name="AutoShape 86"/>
              <p:cNvCxnSpPr>
                <a:cxnSpLocks noChangeShapeType="1"/>
              </p:cNvCxnSpPr>
              <p:nvPr/>
            </p:nvCxnSpPr>
            <p:spPr bwMode="auto">
              <a:xfrm>
                <a:off x="2183" y="2996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32" name="ZoneTexte 131"/>
            <p:cNvSpPr txBox="1"/>
            <p:nvPr/>
          </p:nvSpPr>
          <p:spPr>
            <a:xfrm>
              <a:off x="4644126" y="3205516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</a:t>
              </a:r>
              <a:endParaRPr lang="fr-FR" sz="1600" dirty="0"/>
            </a:p>
          </p:txBody>
        </p:sp>
        <p:sp>
          <p:nvSpPr>
            <p:cNvPr id="133" name="ZoneTexte 132"/>
            <p:cNvSpPr txBox="1"/>
            <p:nvPr/>
          </p:nvSpPr>
          <p:spPr>
            <a:xfrm>
              <a:off x="5016019" y="321399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2</a:t>
              </a:r>
              <a:endParaRPr lang="fr-FR" sz="1600" dirty="0"/>
            </a:p>
          </p:txBody>
        </p:sp>
        <p:sp>
          <p:nvSpPr>
            <p:cNvPr id="134" name="ZoneTexte 133"/>
            <p:cNvSpPr txBox="1"/>
            <p:nvPr/>
          </p:nvSpPr>
          <p:spPr>
            <a:xfrm>
              <a:off x="5399531" y="3210644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3</a:t>
              </a:r>
              <a:endParaRPr lang="fr-FR" sz="1600" dirty="0"/>
            </a:p>
          </p:txBody>
        </p:sp>
        <p:sp>
          <p:nvSpPr>
            <p:cNvPr id="135" name="ZoneTexte 134"/>
            <p:cNvSpPr txBox="1"/>
            <p:nvPr/>
          </p:nvSpPr>
          <p:spPr>
            <a:xfrm>
              <a:off x="5762947" y="3212320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4</a:t>
              </a:r>
              <a:endParaRPr lang="fr-FR" sz="1600" dirty="0"/>
            </a:p>
          </p:txBody>
        </p:sp>
        <p:sp>
          <p:nvSpPr>
            <p:cNvPr id="136" name="ZoneTexte 135"/>
            <p:cNvSpPr txBox="1"/>
            <p:nvPr/>
          </p:nvSpPr>
          <p:spPr>
            <a:xfrm>
              <a:off x="6905110" y="3208972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7</a:t>
              </a:r>
              <a:endParaRPr lang="fr-FR" sz="1600" dirty="0"/>
            </a:p>
          </p:txBody>
        </p:sp>
        <p:sp>
          <p:nvSpPr>
            <p:cNvPr id="137" name="ZoneTexte 136"/>
            <p:cNvSpPr txBox="1"/>
            <p:nvPr/>
          </p:nvSpPr>
          <p:spPr>
            <a:xfrm>
              <a:off x="6524946" y="320588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6</a:t>
              </a:r>
              <a:endParaRPr lang="fr-FR" sz="1600" dirty="0"/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7285272" y="3212320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8</a:t>
              </a:r>
              <a:endParaRPr lang="fr-FR" sz="1600" dirty="0"/>
            </a:p>
          </p:txBody>
        </p:sp>
        <p:sp>
          <p:nvSpPr>
            <p:cNvPr id="139" name="ZoneTexte 138"/>
            <p:cNvSpPr txBox="1"/>
            <p:nvPr/>
          </p:nvSpPr>
          <p:spPr>
            <a:xfrm>
              <a:off x="7658735" y="321399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9</a:t>
              </a:r>
              <a:endParaRPr lang="fr-FR" sz="1600" dirty="0"/>
            </a:p>
          </p:txBody>
        </p:sp>
        <p:sp>
          <p:nvSpPr>
            <p:cNvPr id="140" name="ZoneTexte 139"/>
            <p:cNvSpPr txBox="1"/>
            <p:nvPr/>
          </p:nvSpPr>
          <p:spPr>
            <a:xfrm>
              <a:off x="6149179" y="3370384"/>
              <a:ext cx="17780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5</a:t>
              </a:r>
              <a:endParaRPr lang="fr-FR" sz="2000" dirty="0"/>
            </a:p>
          </p:txBody>
        </p:sp>
        <p:sp>
          <p:nvSpPr>
            <p:cNvPr id="141" name="ZoneTexte 140"/>
            <p:cNvSpPr txBox="1"/>
            <p:nvPr/>
          </p:nvSpPr>
          <p:spPr>
            <a:xfrm>
              <a:off x="7929412" y="3381002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10</a:t>
              </a:r>
              <a:endParaRPr lang="fr-FR" sz="2400" dirty="0"/>
            </a:p>
          </p:txBody>
        </p:sp>
        <p:sp>
          <p:nvSpPr>
            <p:cNvPr id="142" name="ZoneTexte 141"/>
            <p:cNvSpPr txBox="1"/>
            <p:nvPr/>
          </p:nvSpPr>
          <p:spPr>
            <a:xfrm>
              <a:off x="8359608" y="3205620"/>
              <a:ext cx="25734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11</a:t>
              </a:r>
              <a:endParaRPr lang="fr-FR" sz="1600" dirty="0"/>
            </a:p>
          </p:txBody>
        </p:sp>
        <p:sp>
          <p:nvSpPr>
            <p:cNvPr id="143" name="ZoneTexte 142"/>
            <p:cNvSpPr txBox="1"/>
            <p:nvPr/>
          </p:nvSpPr>
          <p:spPr>
            <a:xfrm>
              <a:off x="8717160" y="3207297"/>
              <a:ext cx="265445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12</a:t>
              </a:r>
              <a:endParaRPr lang="fr-FR" sz="1600" dirty="0"/>
            </a:p>
          </p:txBody>
        </p:sp>
        <p:sp>
          <p:nvSpPr>
            <p:cNvPr id="155" name="ZoneTexte 154"/>
            <p:cNvSpPr txBox="1"/>
            <p:nvPr/>
          </p:nvSpPr>
          <p:spPr>
            <a:xfrm>
              <a:off x="4123587" y="3373434"/>
              <a:ext cx="3111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>
                  <a:solidFill>
                    <a:srgbClr val="FF0000"/>
                  </a:solidFill>
                </a:rPr>
                <a:t>0</a:t>
              </a:r>
              <a:endParaRPr lang="fr-FR" sz="3200" dirty="0">
                <a:solidFill>
                  <a:srgbClr val="FF0000"/>
                </a:solidFill>
              </a:endParaRPr>
            </a:p>
          </p:txBody>
        </p:sp>
        <p:sp>
          <p:nvSpPr>
            <p:cNvPr id="156" name="ZoneTexte 155"/>
            <p:cNvSpPr txBox="1"/>
            <p:nvPr/>
          </p:nvSpPr>
          <p:spPr>
            <a:xfrm>
              <a:off x="858936" y="3210456"/>
              <a:ext cx="212928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-9</a:t>
              </a:r>
              <a:endParaRPr lang="fr-FR" sz="1600" dirty="0"/>
            </a:p>
          </p:txBody>
        </p:sp>
        <p:sp>
          <p:nvSpPr>
            <p:cNvPr id="157" name="ZoneTexte 156"/>
            <p:cNvSpPr txBox="1"/>
            <p:nvPr/>
          </p:nvSpPr>
          <p:spPr>
            <a:xfrm>
              <a:off x="1228925" y="3208363"/>
              <a:ext cx="209547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-8</a:t>
              </a:r>
              <a:endParaRPr lang="fr-FR" sz="1600" dirty="0"/>
            </a:p>
          </p:txBody>
        </p:sp>
        <p:sp>
          <p:nvSpPr>
            <p:cNvPr id="158" name="ZoneTexte 157"/>
            <p:cNvSpPr txBox="1"/>
            <p:nvPr/>
          </p:nvSpPr>
          <p:spPr>
            <a:xfrm>
              <a:off x="1620055" y="3215584"/>
              <a:ext cx="20721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-7</a:t>
              </a:r>
              <a:endParaRPr lang="fr-FR" sz="1600" dirty="0"/>
            </a:p>
          </p:txBody>
        </p:sp>
        <p:sp>
          <p:nvSpPr>
            <p:cNvPr id="159" name="ZoneTexte 158"/>
            <p:cNvSpPr txBox="1"/>
            <p:nvPr/>
          </p:nvSpPr>
          <p:spPr>
            <a:xfrm>
              <a:off x="1995329" y="3217260"/>
              <a:ext cx="1953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-6</a:t>
              </a:r>
              <a:endParaRPr lang="fr-FR" sz="1600" dirty="0"/>
            </a:p>
          </p:txBody>
        </p:sp>
        <p:sp>
          <p:nvSpPr>
            <p:cNvPr id="160" name="ZoneTexte 159"/>
            <p:cNvSpPr txBox="1"/>
            <p:nvPr/>
          </p:nvSpPr>
          <p:spPr>
            <a:xfrm>
              <a:off x="3115866" y="3213912"/>
              <a:ext cx="21698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-3</a:t>
              </a:r>
              <a:endParaRPr lang="fr-FR" sz="1600" dirty="0"/>
            </a:p>
          </p:txBody>
        </p:sp>
        <p:sp>
          <p:nvSpPr>
            <p:cNvPr id="161" name="ZoneTexte 160"/>
            <p:cNvSpPr txBox="1"/>
            <p:nvPr/>
          </p:nvSpPr>
          <p:spPr>
            <a:xfrm>
              <a:off x="2740592" y="3210823"/>
              <a:ext cx="2120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-4</a:t>
              </a:r>
              <a:endParaRPr lang="fr-FR" sz="1600" dirty="0"/>
            </a:p>
          </p:txBody>
        </p:sp>
        <p:sp>
          <p:nvSpPr>
            <p:cNvPr id="162" name="ZoneTexte 161"/>
            <p:cNvSpPr txBox="1"/>
            <p:nvPr/>
          </p:nvSpPr>
          <p:spPr>
            <a:xfrm>
              <a:off x="3491140" y="3217260"/>
              <a:ext cx="22187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-2</a:t>
              </a:r>
              <a:endParaRPr lang="fr-FR" sz="1600" dirty="0"/>
            </a:p>
          </p:txBody>
        </p:sp>
        <p:sp>
          <p:nvSpPr>
            <p:cNvPr id="163" name="ZoneTexte 162"/>
            <p:cNvSpPr txBox="1"/>
            <p:nvPr/>
          </p:nvSpPr>
          <p:spPr>
            <a:xfrm>
              <a:off x="3855843" y="3218935"/>
              <a:ext cx="23063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</a:t>
              </a:r>
              <a:endParaRPr lang="fr-FR" sz="1600" dirty="0"/>
            </a:p>
          </p:txBody>
        </p:sp>
        <p:sp>
          <p:nvSpPr>
            <p:cNvPr id="164" name="ZoneTexte 163"/>
            <p:cNvSpPr txBox="1"/>
            <p:nvPr/>
          </p:nvSpPr>
          <p:spPr>
            <a:xfrm>
              <a:off x="2338238" y="3387955"/>
              <a:ext cx="23274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-5</a:t>
              </a:r>
              <a:endParaRPr lang="fr-FR" sz="2000" dirty="0"/>
            </a:p>
          </p:txBody>
        </p:sp>
        <p:sp>
          <p:nvSpPr>
            <p:cNvPr id="165" name="ZoneTexte 164"/>
            <p:cNvSpPr txBox="1"/>
            <p:nvPr/>
          </p:nvSpPr>
          <p:spPr>
            <a:xfrm>
              <a:off x="351310" y="3381276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-10</a:t>
              </a:r>
              <a:endParaRPr lang="fr-FR" sz="2400" dirty="0"/>
            </a:p>
          </p:txBody>
        </p:sp>
        <p:sp>
          <p:nvSpPr>
            <p:cNvPr id="166" name="ZoneTexte 165"/>
            <p:cNvSpPr txBox="1"/>
            <p:nvPr/>
          </p:nvSpPr>
          <p:spPr>
            <a:xfrm>
              <a:off x="74544" y="3205273"/>
              <a:ext cx="3086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-11</a:t>
              </a:r>
              <a:endParaRPr lang="fr-FR" sz="1600" dirty="0"/>
            </a:p>
          </p:txBody>
        </p:sp>
      </p:grpSp>
      <p:cxnSp>
        <p:nvCxnSpPr>
          <p:cNvPr id="168" name="Connecteur droit avec flèche 167"/>
          <p:cNvCxnSpPr/>
          <p:nvPr/>
        </p:nvCxnSpPr>
        <p:spPr>
          <a:xfrm rot="16200000" flipH="1">
            <a:off x="3962282" y="889472"/>
            <a:ext cx="728494" cy="184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169"/>
          <p:cNvCxnSpPr/>
          <p:nvPr/>
        </p:nvCxnSpPr>
        <p:spPr>
          <a:xfrm rot="16200000" flipH="1">
            <a:off x="1871699" y="2180182"/>
            <a:ext cx="3396343" cy="17813"/>
          </a:xfrm>
          <a:prstGeom prst="line">
            <a:avLst/>
          </a:prstGeom>
          <a:ln w="31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avec flèche 170"/>
          <p:cNvCxnSpPr/>
          <p:nvPr/>
        </p:nvCxnSpPr>
        <p:spPr>
          <a:xfrm rot="16200000" flipH="1">
            <a:off x="3211395" y="3828976"/>
            <a:ext cx="728494" cy="1846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necteur droit avec flèche 172"/>
          <p:cNvCxnSpPr/>
          <p:nvPr/>
        </p:nvCxnSpPr>
        <p:spPr>
          <a:xfrm rot="16200000" flipV="1">
            <a:off x="409304" y="2551611"/>
            <a:ext cx="1820091" cy="2904"/>
          </a:xfrm>
          <a:prstGeom prst="straightConnector1">
            <a:avLst/>
          </a:prstGeom>
          <a:ln w="1905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Ellipse 175"/>
          <p:cNvSpPr>
            <a:spLocks noChangeAspect="1"/>
          </p:cNvSpPr>
          <p:nvPr/>
        </p:nvSpPr>
        <p:spPr>
          <a:xfrm>
            <a:off x="1124742" y="1222019"/>
            <a:ext cx="388800" cy="388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7" name="ZoneTexte 166"/>
          <p:cNvSpPr txBox="1"/>
          <p:nvPr/>
        </p:nvSpPr>
        <p:spPr>
          <a:xfrm>
            <a:off x="3412902" y="4662151"/>
            <a:ext cx="3129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Calcul de -2 - 6</a:t>
            </a:r>
          </a:p>
          <a:p>
            <a:pPr algn="ctr"/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2) </a:t>
            </a:r>
            <a:r>
              <a:rPr lang="fr-FR" sz="2600" dirty="0" smtClean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 (-6)</a:t>
            </a:r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-0.00093 L -0.08316 -0.0009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.00093 L -0.0816 0.0009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479 -0.00023 L -2.22222E-6 -4.11942E-6 " pathEditMode="relative" rAng="0" ptsTypes="AA">
                                      <p:cBhvr>
                                        <p:cTn id="26" dur="2000" spd="-100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412902" y="4662151"/>
            <a:ext cx="3129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Calcul de </a:t>
            </a:r>
            <a:r>
              <a:rPr lang="fr-FR" sz="3200" dirty="0" smtClean="0"/>
              <a:t>-2 </a:t>
            </a:r>
            <a:r>
              <a:rPr lang="fr-FR" sz="3200" dirty="0" smtClean="0"/>
              <a:t>- 6</a:t>
            </a:r>
          </a:p>
          <a:p>
            <a:pPr algn="ctr"/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2) </a:t>
            </a:r>
            <a:r>
              <a:rPr lang="fr-FR" sz="2600" dirty="0" smtClean="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 (+6)</a:t>
            </a:r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endParaRPr lang="fr-FR" sz="3200" dirty="0"/>
          </a:p>
        </p:txBody>
      </p:sp>
    </p:spTree>
  </p:cSld>
  <p:clrMapOvr>
    <a:masterClrMapping/>
  </p:clrMapOvr>
  <p:transition advClick="0" advTm="2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ZoneTexte 118"/>
          <p:cNvSpPr txBox="1"/>
          <p:nvPr/>
        </p:nvSpPr>
        <p:spPr>
          <a:xfrm>
            <a:off x="4127500" y="717550"/>
            <a:ext cx="311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0</a:t>
            </a:r>
            <a:endParaRPr lang="fr-FR" sz="3200" dirty="0">
              <a:solidFill>
                <a:srgbClr val="FF0000"/>
              </a:solidFill>
            </a:endParaRPr>
          </a:p>
        </p:txBody>
      </p:sp>
      <p:grpSp>
        <p:nvGrpSpPr>
          <p:cNvPr id="2" name="Groupe 166"/>
          <p:cNvGrpSpPr/>
          <p:nvPr/>
        </p:nvGrpSpPr>
        <p:grpSpPr>
          <a:xfrm>
            <a:off x="0" y="986650"/>
            <a:ext cx="9080500" cy="1105674"/>
            <a:chOff x="0" y="986650"/>
            <a:chExt cx="9080500" cy="1105674"/>
          </a:xfrm>
        </p:grpSpPr>
        <p:grpSp>
          <p:nvGrpSpPr>
            <p:cNvPr id="3" name="Group 58"/>
            <p:cNvGrpSpPr>
              <a:grpSpLocks noChangeAspect="1"/>
            </p:cNvGrpSpPr>
            <p:nvPr/>
          </p:nvGrpSpPr>
          <p:grpSpPr bwMode="auto">
            <a:xfrm>
              <a:off x="0" y="1339850"/>
              <a:ext cx="9080500" cy="752474"/>
              <a:chOff x="2183" y="2553"/>
              <a:chExt cx="7150" cy="592"/>
            </a:xfrm>
          </p:grpSpPr>
          <p:cxnSp>
            <p:nvCxnSpPr>
              <p:cNvPr id="1083" name="AutoShape 59"/>
              <p:cNvCxnSpPr>
                <a:cxnSpLocks noChangeShapeType="1"/>
              </p:cNvCxnSpPr>
              <p:nvPr/>
            </p:nvCxnSpPr>
            <p:spPr bwMode="auto">
              <a:xfrm>
                <a:off x="2183" y="2553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4" name="AutoShape 60"/>
              <p:cNvCxnSpPr>
                <a:cxnSpLocks noChangeShapeType="1"/>
              </p:cNvCxnSpPr>
              <p:nvPr/>
            </p:nvCxnSpPr>
            <p:spPr bwMode="auto">
              <a:xfrm>
                <a:off x="2183" y="3144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5" name="AutoShape 61"/>
              <p:cNvCxnSpPr>
                <a:cxnSpLocks noChangeShapeType="1"/>
              </p:cNvCxnSpPr>
              <p:nvPr/>
            </p:nvCxnSpPr>
            <p:spPr bwMode="auto">
              <a:xfrm>
                <a:off x="5587" y="2554"/>
                <a:ext cx="0" cy="591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1086" name="AutoShape 62"/>
              <p:cNvCxnSpPr>
                <a:cxnSpLocks noChangeShapeType="1"/>
              </p:cNvCxnSpPr>
              <p:nvPr/>
            </p:nvCxnSpPr>
            <p:spPr bwMode="auto">
              <a:xfrm>
                <a:off x="410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7" name="AutoShape 63"/>
              <p:cNvCxnSpPr>
                <a:cxnSpLocks noChangeShapeType="1"/>
              </p:cNvCxnSpPr>
              <p:nvPr/>
            </p:nvCxnSpPr>
            <p:spPr bwMode="auto">
              <a:xfrm>
                <a:off x="529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8" name="AutoShape 64"/>
              <p:cNvCxnSpPr>
                <a:cxnSpLocks noChangeShapeType="1"/>
              </p:cNvCxnSpPr>
              <p:nvPr/>
            </p:nvCxnSpPr>
            <p:spPr bwMode="auto">
              <a:xfrm>
                <a:off x="440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9" name="AutoShape 65"/>
              <p:cNvCxnSpPr>
                <a:cxnSpLocks noChangeShapeType="1"/>
              </p:cNvCxnSpPr>
              <p:nvPr/>
            </p:nvCxnSpPr>
            <p:spPr bwMode="auto">
              <a:xfrm>
                <a:off x="469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0" name="AutoShape 66"/>
              <p:cNvCxnSpPr>
                <a:cxnSpLocks noChangeShapeType="1"/>
              </p:cNvCxnSpPr>
              <p:nvPr/>
            </p:nvCxnSpPr>
            <p:spPr bwMode="auto">
              <a:xfrm>
                <a:off x="499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1" name="AutoShape 67"/>
              <p:cNvCxnSpPr>
                <a:cxnSpLocks noChangeShapeType="1"/>
              </p:cNvCxnSpPr>
              <p:nvPr/>
            </p:nvCxnSpPr>
            <p:spPr bwMode="auto">
              <a:xfrm>
                <a:off x="380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2" name="AutoShape 68"/>
              <p:cNvCxnSpPr>
                <a:cxnSpLocks noChangeShapeType="1"/>
              </p:cNvCxnSpPr>
              <p:nvPr/>
            </p:nvCxnSpPr>
            <p:spPr bwMode="auto">
              <a:xfrm>
                <a:off x="292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3" name="AutoShape 69"/>
              <p:cNvCxnSpPr>
                <a:cxnSpLocks noChangeShapeType="1"/>
              </p:cNvCxnSpPr>
              <p:nvPr/>
            </p:nvCxnSpPr>
            <p:spPr bwMode="auto">
              <a:xfrm>
                <a:off x="321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4" name="AutoShape 70"/>
              <p:cNvCxnSpPr>
                <a:cxnSpLocks noChangeShapeType="1"/>
              </p:cNvCxnSpPr>
              <p:nvPr/>
            </p:nvCxnSpPr>
            <p:spPr bwMode="auto">
              <a:xfrm>
                <a:off x="351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5" name="AutoShape 71"/>
              <p:cNvCxnSpPr>
                <a:cxnSpLocks noChangeShapeType="1"/>
              </p:cNvCxnSpPr>
              <p:nvPr/>
            </p:nvCxnSpPr>
            <p:spPr bwMode="auto">
              <a:xfrm>
                <a:off x="262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6" name="AutoShape 72"/>
              <p:cNvCxnSpPr>
                <a:cxnSpLocks noChangeShapeType="1"/>
              </p:cNvCxnSpPr>
              <p:nvPr/>
            </p:nvCxnSpPr>
            <p:spPr bwMode="auto">
              <a:xfrm>
                <a:off x="854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7" name="AutoShape 73"/>
              <p:cNvCxnSpPr>
                <a:cxnSpLocks noChangeShapeType="1"/>
              </p:cNvCxnSpPr>
              <p:nvPr/>
            </p:nvCxnSpPr>
            <p:spPr bwMode="auto">
              <a:xfrm>
                <a:off x="706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8" name="AutoShape 74"/>
              <p:cNvCxnSpPr>
                <a:cxnSpLocks noChangeShapeType="1"/>
              </p:cNvCxnSpPr>
              <p:nvPr/>
            </p:nvCxnSpPr>
            <p:spPr bwMode="auto">
              <a:xfrm>
                <a:off x="825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9" name="AutoShape 75"/>
              <p:cNvCxnSpPr>
                <a:cxnSpLocks noChangeShapeType="1"/>
              </p:cNvCxnSpPr>
              <p:nvPr/>
            </p:nvCxnSpPr>
            <p:spPr bwMode="auto">
              <a:xfrm>
                <a:off x="736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0" name="AutoShape 76"/>
              <p:cNvCxnSpPr>
                <a:cxnSpLocks noChangeShapeType="1"/>
              </p:cNvCxnSpPr>
              <p:nvPr/>
            </p:nvCxnSpPr>
            <p:spPr bwMode="auto">
              <a:xfrm>
                <a:off x="765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1" name="AutoShape 77"/>
              <p:cNvCxnSpPr>
                <a:cxnSpLocks noChangeShapeType="1"/>
              </p:cNvCxnSpPr>
              <p:nvPr/>
            </p:nvCxnSpPr>
            <p:spPr bwMode="auto">
              <a:xfrm>
                <a:off x="795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2" name="AutoShape 78"/>
              <p:cNvCxnSpPr>
                <a:cxnSpLocks noChangeShapeType="1"/>
              </p:cNvCxnSpPr>
              <p:nvPr/>
            </p:nvCxnSpPr>
            <p:spPr bwMode="auto">
              <a:xfrm>
                <a:off x="676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3" name="AutoShape 79"/>
              <p:cNvCxnSpPr>
                <a:cxnSpLocks noChangeShapeType="1"/>
              </p:cNvCxnSpPr>
              <p:nvPr/>
            </p:nvCxnSpPr>
            <p:spPr bwMode="auto">
              <a:xfrm>
                <a:off x="588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4" name="AutoShape 80"/>
              <p:cNvCxnSpPr>
                <a:cxnSpLocks noChangeShapeType="1"/>
              </p:cNvCxnSpPr>
              <p:nvPr/>
            </p:nvCxnSpPr>
            <p:spPr bwMode="auto">
              <a:xfrm>
                <a:off x="617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5" name="AutoShape 81"/>
              <p:cNvCxnSpPr>
                <a:cxnSpLocks noChangeShapeType="1"/>
              </p:cNvCxnSpPr>
              <p:nvPr/>
            </p:nvCxnSpPr>
            <p:spPr bwMode="auto">
              <a:xfrm>
                <a:off x="647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6" name="AutoShape 82"/>
              <p:cNvCxnSpPr>
                <a:cxnSpLocks noChangeShapeType="1"/>
              </p:cNvCxnSpPr>
              <p:nvPr/>
            </p:nvCxnSpPr>
            <p:spPr bwMode="auto">
              <a:xfrm>
                <a:off x="233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7" name="AutoShape 83"/>
              <p:cNvCxnSpPr>
                <a:cxnSpLocks noChangeShapeType="1"/>
              </p:cNvCxnSpPr>
              <p:nvPr/>
            </p:nvCxnSpPr>
            <p:spPr bwMode="auto">
              <a:xfrm>
                <a:off x="884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8" name="AutoShape 84"/>
              <p:cNvCxnSpPr>
                <a:cxnSpLocks noChangeShapeType="1"/>
              </p:cNvCxnSpPr>
              <p:nvPr/>
            </p:nvCxnSpPr>
            <p:spPr bwMode="auto">
              <a:xfrm>
                <a:off x="913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9" name="AutoShape 85"/>
              <p:cNvCxnSpPr>
                <a:cxnSpLocks noChangeShapeType="1"/>
              </p:cNvCxnSpPr>
              <p:nvPr/>
            </p:nvCxnSpPr>
            <p:spPr bwMode="auto">
              <a:xfrm>
                <a:off x="2183" y="2700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10" name="AutoShape 86"/>
              <p:cNvCxnSpPr>
                <a:cxnSpLocks noChangeShapeType="1"/>
              </p:cNvCxnSpPr>
              <p:nvPr/>
            </p:nvCxnSpPr>
            <p:spPr bwMode="auto">
              <a:xfrm>
                <a:off x="2183" y="2996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20" name="ZoneTexte 119"/>
            <p:cNvSpPr txBox="1"/>
            <p:nvPr/>
          </p:nvSpPr>
          <p:spPr>
            <a:xfrm>
              <a:off x="4639722" y="1303599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</a:t>
              </a:r>
              <a:endParaRPr lang="fr-FR" sz="1600" dirty="0"/>
            </a:p>
          </p:txBody>
        </p:sp>
        <p:sp>
          <p:nvSpPr>
            <p:cNvPr id="121" name="ZoneTexte 120"/>
            <p:cNvSpPr txBox="1"/>
            <p:nvPr/>
          </p:nvSpPr>
          <p:spPr>
            <a:xfrm>
              <a:off x="5011615" y="1312078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2</a:t>
              </a:r>
              <a:endParaRPr lang="fr-FR" sz="1600" dirty="0"/>
            </a:p>
          </p:txBody>
        </p:sp>
        <p:sp>
          <p:nvSpPr>
            <p:cNvPr id="122" name="ZoneTexte 121"/>
            <p:cNvSpPr txBox="1"/>
            <p:nvPr/>
          </p:nvSpPr>
          <p:spPr>
            <a:xfrm>
              <a:off x="5395127" y="1308727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3</a:t>
              </a:r>
              <a:endParaRPr lang="fr-FR" sz="1600" dirty="0"/>
            </a:p>
          </p:txBody>
        </p:sp>
        <p:sp>
          <p:nvSpPr>
            <p:cNvPr id="123" name="ZoneTexte 122"/>
            <p:cNvSpPr txBox="1"/>
            <p:nvPr/>
          </p:nvSpPr>
          <p:spPr>
            <a:xfrm>
              <a:off x="5758543" y="131040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4</a:t>
              </a:r>
              <a:endParaRPr lang="fr-FR" sz="1600" dirty="0"/>
            </a:p>
          </p:txBody>
        </p:sp>
        <p:sp>
          <p:nvSpPr>
            <p:cNvPr id="124" name="ZoneTexte 123"/>
            <p:cNvSpPr txBox="1"/>
            <p:nvPr/>
          </p:nvSpPr>
          <p:spPr>
            <a:xfrm>
              <a:off x="6900706" y="130705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7</a:t>
              </a:r>
              <a:endParaRPr lang="fr-FR" sz="1600" dirty="0"/>
            </a:p>
          </p:txBody>
        </p:sp>
        <p:sp>
          <p:nvSpPr>
            <p:cNvPr id="125" name="ZoneTexte 124"/>
            <p:cNvSpPr txBox="1"/>
            <p:nvPr/>
          </p:nvSpPr>
          <p:spPr>
            <a:xfrm>
              <a:off x="6520542" y="1303966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6</a:t>
              </a:r>
              <a:endParaRPr lang="fr-FR" sz="1600" dirty="0"/>
            </a:p>
          </p:txBody>
        </p:sp>
        <p:sp>
          <p:nvSpPr>
            <p:cNvPr id="126" name="ZoneTexte 125"/>
            <p:cNvSpPr txBox="1"/>
            <p:nvPr/>
          </p:nvSpPr>
          <p:spPr>
            <a:xfrm>
              <a:off x="7280868" y="131040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8</a:t>
              </a:r>
              <a:endParaRPr lang="fr-FR" sz="1600" dirty="0"/>
            </a:p>
          </p:txBody>
        </p:sp>
        <p:sp>
          <p:nvSpPr>
            <p:cNvPr id="127" name="ZoneTexte 126"/>
            <p:cNvSpPr txBox="1"/>
            <p:nvPr/>
          </p:nvSpPr>
          <p:spPr>
            <a:xfrm>
              <a:off x="7654331" y="1312078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9</a:t>
              </a:r>
              <a:endParaRPr lang="fr-FR" sz="1600" dirty="0"/>
            </a:p>
          </p:txBody>
        </p:sp>
        <p:sp>
          <p:nvSpPr>
            <p:cNvPr id="128" name="ZoneTexte 127"/>
            <p:cNvSpPr txBox="1"/>
            <p:nvPr/>
          </p:nvSpPr>
          <p:spPr>
            <a:xfrm>
              <a:off x="6144776" y="1077337"/>
              <a:ext cx="17780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5</a:t>
              </a:r>
              <a:endParaRPr lang="fr-FR" sz="2000" dirty="0"/>
            </a:p>
          </p:txBody>
        </p:sp>
        <p:sp>
          <p:nvSpPr>
            <p:cNvPr id="129" name="ZoneTexte 128"/>
            <p:cNvSpPr txBox="1"/>
            <p:nvPr/>
          </p:nvSpPr>
          <p:spPr>
            <a:xfrm>
              <a:off x="7925008" y="1008672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10</a:t>
              </a:r>
              <a:endParaRPr lang="fr-FR" sz="2400" dirty="0"/>
            </a:p>
          </p:txBody>
        </p:sp>
        <p:sp>
          <p:nvSpPr>
            <p:cNvPr id="130" name="ZoneTexte 129"/>
            <p:cNvSpPr txBox="1"/>
            <p:nvPr/>
          </p:nvSpPr>
          <p:spPr>
            <a:xfrm>
              <a:off x="8355204" y="1303703"/>
              <a:ext cx="25734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11</a:t>
              </a:r>
              <a:endParaRPr lang="fr-FR" sz="1600" dirty="0"/>
            </a:p>
          </p:txBody>
        </p:sp>
        <p:sp>
          <p:nvSpPr>
            <p:cNvPr id="131" name="ZoneTexte 130"/>
            <p:cNvSpPr txBox="1"/>
            <p:nvPr/>
          </p:nvSpPr>
          <p:spPr>
            <a:xfrm>
              <a:off x="8712756" y="1305380"/>
              <a:ext cx="265445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12</a:t>
              </a:r>
              <a:endParaRPr lang="fr-FR" sz="1600" dirty="0"/>
            </a:p>
          </p:txBody>
        </p:sp>
        <p:sp>
          <p:nvSpPr>
            <p:cNvPr id="144" name="ZoneTexte 143"/>
            <p:cNvSpPr txBox="1"/>
            <p:nvPr/>
          </p:nvSpPr>
          <p:spPr>
            <a:xfrm>
              <a:off x="850973" y="1302718"/>
              <a:ext cx="212928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-9</a:t>
              </a:r>
              <a:endParaRPr lang="fr-FR" sz="1600" dirty="0"/>
            </a:p>
          </p:txBody>
        </p:sp>
        <p:sp>
          <p:nvSpPr>
            <p:cNvPr id="145" name="ZoneTexte 144"/>
            <p:cNvSpPr txBox="1"/>
            <p:nvPr/>
          </p:nvSpPr>
          <p:spPr>
            <a:xfrm>
              <a:off x="1220962" y="1300625"/>
              <a:ext cx="209547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-8</a:t>
              </a:r>
              <a:endParaRPr lang="fr-FR" sz="1600" dirty="0"/>
            </a:p>
          </p:txBody>
        </p:sp>
        <p:sp>
          <p:nvSpPr>
            <p:cNvPr id="146" name="ZoneTexte 145"/>
            <p:cNvSpPr txBox="1"/>
            <p:nvPr/>
          </p:nvSpPr>
          <p:spPr>
            <a:xfrm>
              <a:off x="1612092" y="1307846"/>
              <a:ext cx="20721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-7</a:t>
              </a:r>
              <a:endParaRPr lang="fr-FR" sz="1600" dirty="0"/>
            </a:p>
          </p:txBody>
        </p:sp>
        <p:sp>
          <p:nvSpPr>
            <p:cNvPr id="147" name="ZoneTexte 146"/>
            <p:cNvSpPr txBox="1"/>
            <p:nvPr/>
          </p:nvSpPr>
          <p:spPr>
            <a:xfrm>
              <a:off x="1987366" y="1309522"/>
              <a:ext cx="1953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-6</a:t>
              </a:r>
              <a:endParaRPr lang="fr-FR" sz="1600" dirty="0"/>
            </a:p>
          </p:txBody>
        </p:sp>
        <p:sp>
          <p:nvSpPr>
            <p:cNvPr id="148" name="ZoneTexte 147"/>
            <p:cNvSpPr txBox="1"/>
            <p:nvPr/>
          </p:nvSpPr>
          <p:spPr>
            <a:xfrm>
              <a:off x="3107903" y="1306174"/>
              <a:ext cx="21698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-3</a:t>
              </a:r>
              <a:endParaRPr lang="fr-FR" sz="1600" dirty="0"/>
            </a:p>
          </p:txBody>
        </p:sp>
        <p:sp>
          <p:nvSpPr>
            <p:cNvPr id="149" name="ZoneTexte 148"/>
            <p:cNvSpPr txBox="1"/>
            <p:nvPr/>
          </p:nvSpPr>
          <p:spPr>
            <a:xfrm>
              <a:off x="2732629" y="1303085"/>
              <a:ext cx="2120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-4</a:t>
              </a:r>
              <a:endParaRPr lang="fr-FR" sz="1600" dirty="0"/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3483177" y="1309522"/>
              <a:ext cx="22187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-2</a:t>
              </a:r>
              <a:endParaRPr lang="fr-FR" sz="1600" dirty="0"/>
            </a:p>
          </p:txBody>
        </p:sp>
        <p:sp>
          <p:nvSpPr>
            <p:cNvPr id="151" name="ZoneTexte 150"/>
            <p:cNvSpPr txBox="1"/>
            <p:nvPr/>
          </p:nvSpPr>
          <p:spPr>
            <a:xfrm>
              <a:off x="3847880" y="1311197"/>
              <a:ext cx="23063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</a:t>
              </a:r>
              <a:endParaRPr lang="fr-FR" sz="1600" dirty="0"/>
            </a:p>
          </p:txBody>
        </p:sp>
        <p:sp>
          <p:nvSpPr>
            <p:cNvPr id="152" name="ZoneTexte 151"/>
            <p:cNvSpPr txBox="1"/>
            <p:nvPr/>
          </p:nvSpPr>
          <p:spPr>
            <a:xfrm>
              <a:off x="2336213" y="1076456"/>
              <a:ext cx="23274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-5</a:t>
              </a:r>
              <a:endParaRPr lang="fr-FR" sz="2000" dirty="0"/>
            </a:p>
          </p:txBody>
        </p:sp>
        <p:sp>
          <p:nvSpPr>
            <p:cNvPr id="153" name="ZoneTexte 152"/>
            <p:cNvSpPr txBox="1"/>
            <p:nvPr/>
          </p:nvSpPr>
          <p:spPr>
            <a:xfrm>
              <a:off x="355222" y="986650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-10</a:t>
              </a:r>
              <a:endParaRPr lang="fr-FR" sz="2400" dirty="0"/>
            </a:p>
          </p:txBody>
        </p:sp>
      </p:grpSp>
      <p:sp>
        <p:nvSpPr>
          <p:cNvPr id="154" name="ZoneTexte 153"/>
          <p:cNvSpPr txBox="1"/>
          <p:nvPr/>
        </p:nvSpPr>
        <p:spPr>
          <a:xfrm>
            <a:off x="66581" y="1297535"/>
            <a:ext cx="30869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dirty="0" smtClean="0"/>
              <a:t>-11</a:t>
            </a:r>
            <a:endParaRPr lang="fr-FR" sz="1600" dirty="0"/>
          </a:p>
        </p:txBody>
      </p:sp>
      <p:grpSp>
        <p:nvGrpSpPr>
          <p:cNvPr id="4" name="Groupe 167"/>
          <p:cNvGrpSpPr/>
          <p:nvPr/>
        </p:nvGrpSpPr>
        <p:grpSpPr>
          <a:xfrm>
            <a:off x="0" y="2673350"/>
            <a:ext cx="9080500" cy="1284859"/>
            <a:chOff x="0" y="2673350"/>
            <a:chExt cx="9080500" cy="1284859"/>
          </a:xfrm>
        </p:grpSpPr>
        <p:grpSp>
          <p:nvGrpSpPr>
            <p:cNvPr id="5" name="Group 58"/>
            <p:cNvGrpSpPr>
              <a:grpSpLocks noChangeAspect="1"/>
            </p:cNvGrpSpPr>
            <p:nvPr/>
          </p:nvGrpSpPr>
          <p:grpSpPr bwMode="auto">
            <a:xfrm>
              <a:off x="0" y="2673350"/>
              <a:ext cx="9080500" cy="752474"/>
              <a:chOff x="2183" y="2553"/>
              <a:chExt cx="7150" cy="592"/>
            </a:xfrm>
          </p:grpSpPr>
          <p:cxnSp>
            <p:nvCxnSpPr>
              <p:cNvPr id="91" name="AutoShape 59"/>
              <p:cNvCxnSpPr>
                <a:cxnSpLocks noChangeShapeType="1"/>
              </p:cNvCxnSpPr>
              <p:nvPr/>
            </p:nvCxnSpPr>
            <p:spPr bwMode="auto">
              <a:xfrm>
                <a:off x="2183" y="2553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2" name="AutoShape 60"/>
              <p:cNvCxnSpPr>
                <a:cxnSpLocks noChangeShapeType="1"/>
              </p:cNvCxnSpPr>
              <p:nvPr/>
            </p:nvCxnSpPr>
            <p:spPr bwMode="auto">
              <a:xfrm>
                <a:off x="2183" y="3144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3" name="AutoShape 61"/>
              <p:cNvCxnSpPr>
                <a:cxnSpLocks noChangeShapeType="1"/>
              </p:cNvCxnSpPr>
              <p:nvPr/>
            </p:nvCxnSpPr>
            <p:spPr bwMode="auto">
              <a:xfrm>
                <a:off x="5587" y="2554"/>
                <a:ext cx="0" cy="591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94" name="AutoShape 62"/>
              <p:cNvCxnSpPr>
                <a:cxnSpLocks noChangeShapeType="1"/>
              </p:cNvCxnSpPr>
              <p:nvPr/>
            </p:nvCxnSpPr>
            <p:spPr bwMode="auto">
              <a:xfrm>
                <a:off x="410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5" name="AutoShape 63"/>
              <p:cNvCxnSpPr>
                <a:cxnSpLocks noChangeShapeType="1"/>
              </p:cNvCxnSpPr>
              <p:nvPr/>
            </p:nvCxnSpPr>
            <p:spPr bwMode="auto">
              <a:xfrm>
                <a:off x="529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6" name="AutoShape 64"/>
              <p:cNvCxnSpPr>
                <a:cxnSpLocks noChangeShapeType="1"/>
              </p:cNvCxnSpPr>
              <p:nvPr/>
            </p:nvCxnSpPr>
            <p:spPr bwMode="auto">
              <a:xfrm>
                <a:off x="440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7" name="AutoShape 65"/>
              <p:cNvCxnSpPr>
                <a:cxnSpLocks noChangeShapeType="1"/>
              </p:cNvCxnSpPr>
              <p:nvPr/>
            </p:nvCxnSpPr>
            <p:spPr bwMode="auto">
              <a:xfrm>
                <a:off x="469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8" name="AutoShape 66"/>
              <p:cNvCxnSpPr>
                <a:cxnSpLocks noChangeShapeType="1"/>
              </p:cNvCxnSpPr>
              <p:nvPr/>
            </p:nvCxnSpPr>
            <p:spPr bwMode="auto">
              <a:xfrm>
                <a:off x="499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9" name="AutoShape 67"/>
              <p:cNvCxnSpPr>
                <a:cxnSpLocks noChangeShapeType="1"/>
              </p:cNvCxnSpPr>
              <p:nvPr/>
            </p:nvCxnSpPr>
            <p:spPr bwMode="auto">
              <a:xfrm>
                <a:off x="380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0" name="AutoShape 68"/>
              <p:cNvCxnSpPr>
                <a:cxnSpLocks noChangeShapeType="1"/>
              </p:cNvCxnSpPr>
              <p:nvPr/>
            </p:nvCxnSpPr>
            <p:spPr bwMode="auto">
              <a:xfrm>
                <a:off x="292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1" name="AutoShape 69"/>
              <p:cNvCxnSpPr>
                <a:cxnSpLocks noChangeShapeType="1"/>
              </p:cNvCxnSpPr>
              <p:nvPr/>
            </p:nvCxnSpPr>
            <p:spPr bwMode="auto">
              <a:xfrm>
                <a:off x="321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2" name="AutoShape 70"/>
              <p:cNvCxnSpPr>
                <a:cxnSpLocks noChangeShapeType="1"/>
              </p:cNvCxnSpPr>
              <p:nvPr/>
            </p:nvCxnSpPr>
            <p:spPr bwMode="auto">
              <a:xfrm>
                <a:off x="351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3" name="AutoShape 71"/>
              <p:cNvCxnSpPr>
                <a:cxnSpLocks noChangeShapeType="1"/>
              </p:cNvCxnSpPr>
              <p:nvPr/>
            </p:nvCxnSpPr>
            <p:spPr bwMode="auto">
              <a:xfrm>
                <a:off x="262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" name="AutoShape 72"/>
              <p:cNvCxnSpPr>
                <a:cxnSpLocks noChangeShapeType="1"/>
              </p:cNvCxnSpPr>
              <p:nvPr/>
            </p:nvCxnSpPr>
            <p:spPr bwMode="auto">
              <a:xfrm>
                <a:off x="854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5" name="AutoShape 73"/>
              <p:cNvCxnSpPr>
                <a:cxnSpLocks noChangeShapeType="1"/>
              </p:cNvCxnSpPr>
              <p:nvPr/>
            </p:nvCxnSpPr>
            <p:spPr bwMode="auto">
              <a:xfrm>
                <a:off x="706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6" name="AutoShape 74"/>
              <p:cNvCxnSpPr>
                <a:cxnSpLocks noChangeShapeType="1"/>
              </p:cNvCxnSpPr>
              <p:nvPr/>
            </p:nvCxnSpPr>
            <p:spPr bwMode="auto">
              <a:xfrm>
                <a:off x="825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7" name="AutoShape 75"/>
              <p:cNvCxnSpPr>
                <a:cxnSpLocks noChangeShapeType="1"/>
              </p:cNvCxnSpPr>
              <p:nvPr/>
            </p:nvCxnSpPr>
            <p:spPr bwMode="auto">
              <a:xfrm>
                <a:off x="736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" name="AutoShape 76"/>
              <p:cNvCxnSpPr>
                <a:cxnSpLocks noChangeShapeType="1"/>
              </p:cNvCxnSpPr>
              <p:nvPr/>
            </p:nvCxnSpPr>
            <p:spPr bwMode="auto">
              <a:xfrm>
                <a:off x="765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" name="AutoShape 77"/>
              <p:cNvCxnSpPr>
                <a:cxnSpLocks noChangeShapeType="1"/>
              </p:cNvCxnSpPr>
              <p:nvPr/>
            </p:nvCxnSpPr>
            <p:spPr bwMode="auto">
              <a:xfrm>
                <a:off x="795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" name="AutoShape 78"/>
              <p:cNvCxnSpPr>
                <a:cxnSpLocks noChangeShapeType="1"/>
              </p:cNvCxnSpPr>
              <p:nvPr/>
            </p:nvCxnSpPr>
            <p:spPr bwMode="auto">
              <a:xfrm>
                <a:off x="676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1" name="AutoShape 79"/>
              <p:cNvCxnSpPr>
                <a:cxnSpLocks noChangeShapeType="1"/>
              </p:cNvCxnSpPr>
              <p:nvPr/>
            </p:nvCxnSpPr>
            <p:spPr bwMode="auto">
              <a:xfrm>
                <a:off x="588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2" name="AutoShape 80"/>
              <p:cNvCxnSpPr>
                <a:cxnSpLocks noChangeShapeType="1"/>
              </p:cNvCxnSpPr>
              <p:nvPr/>
            </p:nvCxnSpPr>
            <p:spPr bwMode="auto">
              <a:xfrm>
                <a:off x="617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3" name="AutoShape 81"/>
              <p:cNvCxnSpPr>
                <a:cxnSpLocks noChangeShapeType="1"/>
              </p:cNvCxnSpPr>
              <p:nvPr/>
            </p:nvCxnSpPr>
            <p:spPr bwMode="auto">
              <a:xfrm>
                <a:off x="647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4" name="AutoShape 82"/>
              <p:cNvCxnSpPr>
                <a:cxnSpLocks noChangeShapeType="1"/>
              </p:cNvCxnSpPr>
              <p:nvPr/>
            </p:nvCxnSpPr>
            <p:spPr bwMode="auto">
              <a:xfrm>
                <a:off x="233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5" name="AutoShape 83"/>
              <p:cNvCxnSpPr>
                <a:cxnSpLocks noChangeShapeType="1"/>
              </p:cNvCxnSpPr>
              <p:nvPr/>
            </p:nvCxnSpPr>
            <p:spPr bwMode="auto">
              <a:xfrm>
                <a:off x="884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6" name="AutoShape 84"/>
              <p:cNvCxnSpPr>
                <a:cxnSpLocks noChangeShapeType="1"/>
              </p:cNvCxnSpPr>
              <p:nvPr/>
            </p:nvCxnSpPr>
            <p:spPr bwMode="auto">
              <a:xfrm>
                <a:off x="913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7" name="AutoShape 85"/>
              <p:cNvCxnSpPr>
                <a:cxnSpLocks noChangeShapeType="1"/>
              </p:cNvCxnSpPr>
              <p:nvPr/>
            </p:nvCxnSpPr>
            <p:spPr bwMode="auto">
              <a:xfrm>
                <a:off x="2183" y="2700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8" name="AutoShape 86"/>
              <p:cNvCxnSpPr>
                <a:cxnSpLocks noChangeShapeType="1"/>
              </p:cNvCxnSpPr>
              <p:nvPr/>
            </p:nvCxnSpPr>
            <p:spPr bwMode="auto">
              <a:xfrm>
                <a:off x="2183" y="2996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32" name="ZoneTexte 131"/>
            <p:cNvSpPr txBox="1"/>
            <p:nvPr/>
          </p:nvSpPr>
          <p:spPr>
            <a:xfrm>
              <a:off x="4644126" y="3205516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</a:t>
              </a:r>
              <a:endParaRPr lang="fr-FR" sz="1600" dirty="0"/>
            </a:p>
          </p:txBody>
        </p:sp>
        <p:sp>
          <p:nvSpPr>
            <p:cNvPr id="133" name="ZoneTexte 132"/>
            <p:cNvSpPr txBox="1"/>
            <p:nvPr/>
          </p:nvSpPr>
          <p:spPr>
            <a:xfrm>
              <a:off x="5016019" y="321399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2</a:t>
              </a:r>
              <a:endParaRPr lang="fr-FR" sz="1600" dirty="0"/>
            </a:p>
          </p:txBody>
        </p:sp>
        <p:sp>
          <p:nvSpPr>
            <p:cNvPr id="134" name="ZoneTexte 133"/>
            <p:cNvSpPr txBox="1"/>
            <p:nvPr/>
          </p:nvSpPr>
          <p:spPr>
            <a:xfrm>
              <a:off x="5399531" y="3210644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3</a:t>
              </a:r>
              <a:endParaRPr lang="fr-FR" sz="1600" dirty="0"/>
            </a:p>
          </p:txBody>
        </p:sp>
        <p:sp>
          <p:nvSpPr>
            <p:cNvPr id="135" name="ZoneTexte 134"/>
            <p:cNvSpPr txBox="1"/>
            <p:nvPr/>
          </p:nvSpPr>
          <p:spPr>
            <a:xfrm>
              <a:off x="5762947" y="3212320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4</a:t>
              </a:r>
              <a:endParaRPr lang="fr-FR" sz="1600" dirty="0"/>
            </a:p>
          </p:txBody>
        </p:sp>
        <p:sp>
          <p:nvSpPr>
            <p:cNvPr id="136" name="ZoneTexte 135"/>
            <p:cNvSpPr txBox="1"/>
            <p:nvPr/>
          </p:nvSpPr>
          <p:spPr>
            <a:xfrm>
              <a:off x="6905110" y="3208972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7</a:t>
              </a:r>
              <a:endParaRPr lang="fr-FR" sz="1600" dirty="0"/>
            </a:p>
          </p:txBody>
        </p:sp>
        <p:sp>
          <p:nvSpPr>
            <p:cNvPr id="137" name="ZoneTexte 136"/>
            <p:cNvSpPr txBox="1"/>
            <p:nvPr/>
          </p:nvSpPr>
          <p:spPr>
            <a:xfrm>
              <a:off x="6524946" y="320588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6</a:t>
              </a:r>
              <a:endParaRPr lang="fr-FR" sz="1600" dirty="0"/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7285272" y="3212320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8</a:t>
              </a:r>
              <a:endParaRPr lang="fr-FR" sz="1600" dirty="0"/>
            </a:p>
          </p:txBody>
        </p:sp>
        <p:sp>
          <p:nvSpPr>
            <p:cNvPr id="139" name="ZoneTexte 138"/>
            <p:cNvSpPr txBox="1"/>
            <p:nvPr/>
          </p:nvSpPr>
          <p:spPr>
            <a:xfrm>
              <a:off x="7658735" y="321399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9</a:t>
              </a:r>
              <a:endParaRPr lang="fr-FR" sz="1600" dirty="0"/>
            </a:p>
          </p:txBody>
        </p:sp>
        <p:sp>
          <p:nvSpPr>
            <p:cNvPr id="140" name="ZoneTexte 139"/>
            <p:cNvSpPr txBox="1"/>
            <p:nvPr/>
          </p:nvSpPr>
          <p:spPr>
            <a:xfrm>
              <a:off x="6149179" y="3370384"/>
              <a:ext cx="17780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5</a:t>
              </a:r>
              <a:endParaRPr lang="fr-FR" sz="2000" dirty="0"/>
            </a:p>
          </p:txBody>
        </p:sp>
        <p:sp>
          <p:nvSpPr>
            <p:cNvPr id="141" name="ZoneTexte 140"/>
            <p:cNvSpPr txBox="1"/>
            <p:nvPr/>
          </p:nvSpPr>
          <p:spPr>
            <a:xfrm>
              <a:off x="7929412" y="3381002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10</a:t>
              </a:r>
              <a:endParaRPr lang="fr-FR" sz="2400" dirty="0"/>
            </a:p>
          </p:txBody>
        </p:sp>
        <p:sp>
          <p:nvSpPr>
            <p:cNvPr id="142" name="ZoneTexte 141"/>
            <p:cNvSpPr txBox="1"/>
            <p:nvPr/>
          </p:nvSpPr>
          <p:spPr>
            <a:xfrm>
              <a:off x="8359608" y="3205620"/>
              <a:ext cx="25734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11</a:t>
              </a:r>
              <a:endParaRPr lang="fr-FR" sz="1600" dirty="0"/>
            </a:p>
          </p:txBody>
        </p:sp>
        <p:sp>
          <p:nvSpPr>
            <p:cNvPr id="143" name="ZoneTexte 142"/>
            <p:cNvSpPr txBox="1"/>
            <p:nvPr/>
          </p:nvSpPr>
          <p:spPr>
            <a:xfrm>
              <a:off x="8717160" y="3207297"/>
              <a:ext cx="265445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12</a:t>
              </a:r>
              <a:endParaRPr lang="fr-FR" sz="1600" dirty="0"/>
            </a:p>
          </p:txBody>
        </p:sp>
        <p:sp>
          <p:nvSpPr>
            <p:cNvPr id="155" name="ZoneTexte 154"/>
            <p:cNvSpPr txBox="1"/>
            <p:nvPr/>
          </p:nvSpPr>
          <p:spPr>
            <a:xfrm>
              <a:off x="4123587" y="3373434"/>
              <a:ext cx="3111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>
                  <a:solidFill>
                    <a:srgbClr val="FF0000"/>
                  </a:solidFill>
                </a:rPr>
                <a:t>0</a:t>
              </a:r>
              <a:endParaRPr lang="fr-FR" sz="3200" dirty="0">
                <a:solidFill>
                  <a:srgbClr val="FF0000"/>
                </a:solidFill>
              </a:endParaRPr>
            </a:p>
          </p:txBody>
        </p:sp>
        <p:sp>
          <p:nvSpPr>
            <p:cNvPr id="156" name="ZoneTexte 155"/>
            <p:cNvSpPr txBox="1"/>
            <p:nvPr/>
          </p:nvSpPr>
          <p:spPr>
            <a:xfrm>
              <a:off x="858936" y="3210456"/>
              <a:ext cx="212928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-9</a:t>
              </a:r>
              <a:endParaRPr lang="fr-FR" sz="1600" dirty="0"/>
            </a:p>
          </p:txBody>
        </p:sp>
        <p:sp>
          <p:nvSpPr>
            <p:cNvPr id="157" name="ZoneTexte 156"/>
            <p:cNvSpPr txBox="1"/>
            <p:nvPr/>
          </p:nvSpPr>
          <p:spPr>
            <a:xfrm>
              <a:off x="1228925" y="3208363"/>
              <a:ext cx="209547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-8</a:t>
              </a:r>
              <a:endParaRPr lang="fr-FR" sz="1600" dirty="0"/>
            </a:p>
          </p:txBody>
        </p:sp>
        <p:sp>
          <p:nvSpPr>
            <p:cNvPr id="158" name="ZoneTexte 157"/>
            <p:cNvSpPr txBox="1"/>
            <p:nvPr/>
          </p:nvSpPr>
          <p:spPr>
            <a:xfrm>
              <a:off x="1620055" y="3215584"/>
              <a:ext cx="20721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-7</a:t>
              </a:r>
              <a:endParaRPr lang="fr-FR" sz="1600" dirty="0"/>
            </a:p>
          </p:txBody>
        </p:sp>
        <p:sp>
          <p:nvSpPr>
            <p:cNvPr id="159" name="ZoneTexte 158"/>
            <p:cNvSpPr txBox="1"/>
            <p:nvPr/>
          </p:nvSpPr>
          <p:spPr>
            <a:xfrm>
              <a:off x="1995329" y="3217260"/>
              <a:ext cx="1953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-6</a:t>
              </a:r>
              <a:endParaRPr lang="fr-FR" sz="1600" dirty="0"/>
            </a:p>
          </p:txBody>
        </p:sp>
        <p:sp>
          <p:nvSpPr>
            <p:cNvPr id="160" name="ZoneTexte 159"/>
            <p:cNvSpPr txBox="1"/>
            <p:nvPr/>
          </p:nvSpPr>
          <p:spPr>
            <a:xfrm>
              <a:off x="3115866" y="3213912"/>
              <a:ext cx="21698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-3</a:t>
              </a:r>
              <a:endParaRPr lang="fr-FR" sz="1600" dirty="0"/>
            </a:p>
          </p:txBody>
        </p:sp>
        <p:sp>
          <p:nvSpPr>
            <p:cNvPr id="161" name="ZoneTexte 160"/>
            <p:cNvSpPr txBox="1"/>
            <p:nvPr/>
          </p:nvSpPr>
          <p:spPr>
            <a:xfrm>
              <a:off x="2740592" y="3210823"/>
              <a:ext cx="2120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-4</a:t>
              </a:r>
              <a:endParaRPr lang="fr-FR" sz="1600" dirty="0"/>
            </a:p>
          </p:txBody>
        </p:sp>
        <p:sp>
          <p:nvSpPr>
            <p:cNvPr id="162" name="ZoneTexte 161"/>
            <p:cNvSpPr txBox="1"/>
            <p:nvPr/>
          </p:nvSpPr>
          <p:spPr>
            <a:xfrm>
              <a:off x="3491140" y="3217260"/>
              <a:ext cx="22187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-2</a:t>
              </a:r>
              <a:endParaRPr lang="fr-FR" sz="1600" dirty="0"/>
            </a:p>
          </p:txBody>
        </p:sp>
        <p:sp>
          <p:nvSpPr>
            <p:cNvPr id="163" name="ZoneTexte 162"/>
            <p:cNvSpPr txBox="1"/>
            <p:nvPr/>
          </p:nvSpPr>
          <p:spPr>
            <a:xfrm>
              <a:off x="3855843" y="3218935"/>
              <a:ext cx="23063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</a:t>
              </a:r>
              <a:endParaRPr lang="fr-FR" sz="1600" dirty="0"/>
            </a:p>
          </p:txBody>
        </p:sp>
        <p:sp>
          <p:nvSpPr>
            <p:cNvPr id="164" name="ZoneTexte 163"/>
            <p:cNvSpPr txBox="1"/>
            <p:nvPr/>
          </p:nvSpPr>
          <p:spPr>
            <a:xfrm>
              <a:off x="2338238" y="3387955"/>
              <a:ext cx="23274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-5</a:t>
              </a:r>
              <a:endParaRPr lang="fr-FR" sz="2000" dirty="0"/>
            </a:p>
          </p:txBody>
        </p:sp>
        <p:sp>
          <p:nvSpPr>
            <p:cNvPr id="165" name="ZoneTexte 164"/>
            <p:cNvSpPr txBox="1"/>
            <p:nvPr/>
          </p:nvSpPr>
          <p:spPr>
            <a:xfrm>
              <a:off x="351310" y="3381276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-10</a:t>
              </a:r>
              <a:endParaRPr lang="fr-FR" sz="2400" dirty="0"/>
            </a:p>
          </p:txBody>
        </p:sp>
        <p:sp>
          <p:nvSpPr>
            <p:cNvPr id="166" name="ZoneTexte 165"/>
            <p:cNvSpPr txBox="1"/>
            <p:nvPr/>
          </p:nvSpPr>
          <p:spPr>
            <a:xfrm>
              <a:off x="74544" y="3205273"/>
              <a:ext cx="3086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-11</a:t>
              </a:r>
              <a:endParaRPr lang="fr-FR" sz="1600" dirty="0"/>
            </a:p>
          </p:txBody>
        </p:sp>
      </p:grpSp>
      <p:cxnSp>
        <p:nvCxnSpPr>
          <p:cNvPr id="168" name="Connecteur droit avec flèche 167"/>
          <p:cNvCxnSpPr/>
          <p:nvPr/>
        </p:nvCxnSpPr>
        <p:spPr>
          <a:xfrm rot="16200000" flipH="1">
            <a:off x="3962282" y="889472"/>
            <a:ext cx="728494" cy="184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169"/>
          <p:cNvCxnSpPr/>
          <p:nvPr/>
        </p:nvCxnSpPr>
        <p:spPr>
          <a:xfrm rot="16200000" flipH="1">
            <a:off x="1871699" y="2180182"/>
            <a:ext cx="3396343" cy="17813"/>
          </a:xfrm>
          <a:prstGeom prst="line">
            <a:avLst/>
          </a:prstGeom>
          <a:ln w="31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avec flèche 170"/>
          <p:cNvCxnSpPr/>
          <p:nvPr/>
        </p:nvCxnSpPr>
        <p:spPr>
          <a:xfrm rot="16200000" flipH="1">
            <a:off x="957851" y="3808015"/>
            <a:ext cx="728494" cy="1846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necteur droit avec flèche 172"/>
          <p:cNvCxnSpPr/>
          <p:nvPr/>
        </p:nvCxnSpPr>
        <p:spPr>
          <a:xfrm rot="16200000" flipV="1">
            <a:off x="409304" y="2551611"/>
            <a:ext cx="1820091" cy="2904"/>
          </a:xfrm>
          <a:prstGeom prst="straightConnector1">
            <a:avLst/>
          </a:prstGeom>
          <a:ln w="1905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Ellipse 175"/>
          <p:cNvSpPr>
            <a:spLocks noChangeAspect="1"/>
          </p:cNvSpPr>
          <p:nvPr/>
        </p:nvSpPr>
        <p:spPr>
          <a:xfrm>
            <a:off x="1124742" y="1222019"/>
            <a:ext cx="388800" cy="388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7" name="ZoneTexte 166"/>
          <p:cNvSpPr txBox="1"/>
          <p:nvPr/>
        </p:nvSpPr>
        <p:spPr>
          <a:xfrm>
            <a:off x="3412902" y="4662151"/>
            <a:ext cx="3129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Calcul de -2 - 6</a:t>
            </a:r>
          </a:p>
          <a:p>
            <a:pPr algn="ctr"/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2) </a:t>
            </a:r>
            <a:r>
              <a:rPr lang="fr-FR" sz="2600" dirty="0" smtClean="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 (+6)</a:t>
            </a:r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-0.00093 L -0.08316 -0.0009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.00093 L -0.32986 -1.47651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412902" y="4662151"/>
            <a:ext cx="34182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Calcul de (-2) – (- 6)</a:t>
            </a:r>
          </a:p>
          <a:p>
            <a:pPr algn="ctr"/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2) </a:t>
            </a:r>
            <a:r>
              <a:rPr lang="fr-FR" sz="2600" dirty="0" smtClean="0">
                <a:solidFill>
                  <a:schemeClr val="bg1">
                    <a:lumMod val="50000"/>
                  </a:schemeClr>
                </a:solidFill>
              </a:rPr>
              <a:t>…???..</a:t>
            </a:r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endParaRPr lang="fr-FR" sz="3200" dirty="0"/>
          </a:p>
        </p:txBody>
      </p:sp>
    </p:spTree>
  </p:cSld>
  <p:clrMapOvr>
    <a:masterClrMapping/>
  </p:clrMapOvr>
  <p:transition advClick="0" advTm="2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ZoneTexte 118"/>
          <p:cNvSpPr txBox="1"/>
          <p:nvPr/>
        </p:nvSpPr>
        <p:spPr>
          <a:xfrm>
            <a:off x="4127500" y="717550"/>
            <a:ext cx="311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0</a:t>
            </a:r>
            <a:endParaRPr lang="fr-FR" sz="3200" dirty="0">
              <a:solidFill>
                <a:srgbClr val="FF0000"/>
              </a:solidFill>
            </a:endParaRPr>
          </a:p>
        </p:txBody>
      </p:sp>
      <p:grpSp>
        <p:nvGrpSpPr>
          <p:cNvPr id="2" name="Groupe 166"/>
          <p:cNvGrpSpPr/>
          <p:nvPr/>
        </p:nvGrpSpPr>
        <p:grpSpPr>
          <a:xfrm>
            <a:off x="0" y="986650"/>
            <a:ext cx="9080500" cy="1105674"/>
            <a:chOff x="0" y="986650"/>
            <a:chExt cx="9080500" cy="1105674"/>
          </a:xfrm>
        </p:grpSpPr>
        <p:grpSp>
          <p:nvGrpSpPr>
            <p:cNvPr id="3" name="Group 58"/>
            <p:cNvGrpSpPr>
              <a:grpSpLocks noChangeAspect="1"/>
            </p:cNvGrpSpPr>
            <p:nvPr/>
          </p:nvGrpSpPr>
          <p:grpSpPr bwMode="auto">
            <a:xfrm>
              <a:off x="0" y="1339850"/>
              <a:ext cx="9080500" cy="752474"/>
              <a:chOff x="2183" y="2553"/>
              <a:chExt cx="7150" cy="592"/>
            </a:xfrm>
          </p:grpSpPr>
          <p:cxnSp>
            <p:nvCxnSpPr>
              <p:cNvPr id="1083" name="AutoShape 59"/>
              <p:cNvCxnSpPr>
                <a:cxnSpLocks noChangeShapeType="1"/>
              </p:cNvCxnSpPr>
              <p:nvPr/>
            </p:nvCxnSpPr>
            <p:spPr bwMode="auto">
              <a:xfrm>
                <a:off x="2183" y="2553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4" name="AutoShape 60"/>
              <p:cNvCxnSpPr>
                <a:cxnSpLocks noChangeShapeType="1"/>
              </p:cNvCxnSpPr>
              <p:nvPr/>
            </p:nvCxnSpPr>
            <p:spPr bwMode="auto">
              <a:xfrm>
                <a:off x="2183" y="3144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5" name="AutoShape 61"/>
              <p:cNvCxnSpPr>
                <a:cxnSpLocks noChangeShapeType="1"/>
              </p:cNvCxnSpPr>
              <p:nvPr/>
            </p:nvCxnSpPr>
            <p:spPr bwMode="auto">
              <a:xfrm>
                <a:off x="5587" y="2554"/>
                <a:ext cx="0" cy="591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1086" name="AutoShape 62"/>
              <p:cNvCxnSpPr>
                <a:cxnSpLocks noChangeShapeType="1"/>
              </p:cNvCxnSpPr>
              <p:nvPr/>
            </p:nvCxnSpPr>
            <p:spPr bwMode="auto">
              <a:xfrm>
                <a:off x="410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7" name="AutoShape 63"/>
              <p:cNvCxnSpPr>
                <a:cxnSpLocks noChangeShapeType="1"/>
              </p:cNvCxnSpPr>
              <p:nvPr/>
            </p:nvCxnSpPr>
            <p:spPr bwMode="auto">
              <a:xfrm>
                <a:off x="529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8" name="AutoShape 64"/>
              <p:cNvCxnSpPr>
                <a:cxnSpLocks noChangeShapeType="1"/>
              </p:cNvCxnSpPr>
              <p:nvPr/>
            </p:nvCxnSpPr>
            <p:spPr bwMode="auto">
              <a:xfrm>
                <a:off x="440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9" name="AutoShape 65"/>
              <p:cNvCxnSpPr>
                <a:cxnSpLocks noChangeShapeType="1"/>
              </p:cNvCxnSpPr>
              <p:nvPr/>
            </p:nvCxnSpPr>
            <p:spPr bwMode="auto">
              <a:xfrm>
                <a:off x="469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0" name="AutoShape 66"/>
              <p:cNvCxnSpPr>
                <a:cxnSpLocks noChangeShapeType="1"/>
              </p:cNvCxnSpPr>
              <p:nvPr/>
            </p:nvCxnSpPr>
            <p:spPr bwMode="auto">
              <a:xfrm>
                <a:off x="499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1" name="AutoShape 67"/>
              <p:cNvCxnSpPr>
                <a:cxnSpLocks noChangeShapeType="1"/>
              </p:cNvCxnSpPr>
              <p:nvPr/>
            </p:nvCxnSpPr>
            <p:spPr bwMode="auto">
              <a:xfrm>
                <a:off x="380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2" name="AutoShape 68"/>
              <p:cNvCxnSpPr>
                <a:cxnSpLocks noChangeShapeType="1"/>
              </p:cNvCxnSpPr>
              <p:nvPr/>
            </p:nvCxnSpPr>
            <p:spPr bwMode="auto">
              <a:xfrm>
                <a:off x="292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3" name="AutoShape 69"/>
              <p:cNvCxnSpPr>
                <a:cxnSpLocks noChangeShapeType="1"/>
              </p:cNvCxnSpPr>
              <p:nvPr/>
            </p:nvCxnSpPr>
            <p:spPr bwMode="auto">
              <a:xfrm>
                <a:off x="321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4" name="AutoShape 70"/>
              <p:cNvCxnSpPr>
                <a:cxnSpLocks noChangeShapeType="1"/>
              </p:cNvCxnSpPr>
              <p:nvPr/>
            </p:nvCxnSpPr>
            <p:spPr bwMode="auto">
              <a:xfrm>
                <a:off x="351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5" name="AutoShape 71"/>
              <p:cNvCxnSpPr>
                <a:cxnSpLocks noChangeShapeType="1"/>
              </p:cNvCxnSpPr>
              <p:nvPr/>
            </p:nvCxnSpPr>
            <p:spPr bwMode="auto">
              <a:xfrm>
                <a:off x="262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6" name="AutoShape 72"/>
              <p:cNvCxnSpPr>
                <a:cxnSpLocks noChangeShapeType="1"/>
              </p:cNvCxnSpPr>
              <p:nvPr/>
            </p:nvCxnSpPr>
            <p:spPr bwMode="auto">
              <a:xfrm>
                <a:off x="854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7" name="AutoShape 73"/>
              <p:cNvCxnSpPr>
                <a:cxnSpLocks noChangeShapeType="1"/>
              </p:cNvCxnSpPr>
              <p:nvPr/>
            </p:nvCxnSpPr>
            <p:spPr bwMode="auto">
              <a:xfrm>
                <a:off x="706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8" name="AutoShape 74"/>
              <p:cNvCxnSpPr>
                <a:cxnSpLocks noChangeShapeType="1"/>
              </p:cNvCxnSpPr>
              <p:nvPr/>
            </p:nvCxnSpPr>
            <p:spPr bwMode="auto">
              <a:xfrm>
                <a:off x="825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9" name="AutoShape 75"/>
              <p:cNvCxnSpPr>
                <a:cxnSpLocks noChangeShapeType="1"/>
              </p:cNvCxnSpPr>
              <p:nvPr/>
            </p:nvCxnSpPr>
            <p:spPr bwMode="auto">
              <a:xfrm>
                <a:off x="736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0" name="AutoShape 76"/>
              <p:cNvCxnSpPr>
                <a:cxnSpLocks noChangeShapeType="1"/>
              </p:cNvCxnSpPr>
              <p:nvPr/>
            </p:nvCxnSpPr>
            <p:spPr bwMode="auto">
              <a:xfrm>
                <a:off x="765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1" name="AutoShape 77"/>
              <p:cNvCxnSpPr>
                <a:cxnSpLocks noChangeShapeType="1"/>
              </p:cNvCxnSpPr>
              <p:nvPr/>
            </p:nvCxnSpPr>
            <p:spPr bwMode="auto">
              <a:xfrm>
                <a:off x="795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2" name="AutoShape 78"/>
              <p:cNvCxnSpPr>
                <a:cxnSpLocks noChangeShapeType="1"/>
              </p:cNvCxnSpPr>
              <p:nvPr/>
            </p:nvCxnSpPr>
            <p:spPr bwMode="auto">
              <a:xfrm>
                <a:off x="676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3" name="AutoShape 79"/>
              <p:cNvCxnSpPr>
                <a:cxnSpLocks noChangeShapeType="1"/>
              </p:cNvCxnSpPr>
              <p:nvPr/>
            </p:nvCxnSpPr>
            <p:spPr bwMode="auto">
              <a:xfrm>
                <a:off x="588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4" name="AutoShape 80"/>
              <p:cNvCxnSpPr>
                <a:cxnSpLocks noChangeShapeType="1"/>
              </p:cNvCxnSpPr>
              <p:nvPr/>
            </p:nvCxnSpPr>
            <p:spPr bwMode="auto">
              <a:xfrm>
                <a:off x="617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5" name="AutoShape 81"/>
              <p:cNvCxnSpPr>
                <a:cxnSpLocks noChangeShapeType="1"/>
              </p:cNvCxnSpPr>
              <p:nvPr/>
            </p:nvCxnSpPr>
            <p:spPr bwMode="auto">
              <a:xfrm>
                <a:off x="647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6" name="AutoShape 82"/>
              <p:cNvCxnSpPr>
                <a:cxnSpLocks noChangeShapeType="1"/>
              </p:cNvCxnSpPr>
              <p:nvPr/>
            </p:nvCxnSpPr>
            <p:spPr bwMode="auto">
              <a:xfrm>
                <a:off x="233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7" name="AutoShape 83"/>
              <p:cNvCxnSpPr>
                <a:cxnSpLocks noChangeShapeType="1"/>
              </p:cNvCxnSpPr>
              <p:nvPr/>
            </p:nvCxnSpPr>
            <p:spPr bwMode="auto">
              <a:xfrm>
                <a:off x="884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8" name="AutoShape 84"/>
              <p:cNvCxnSpPr>
                <a:cxnSpLocks noChangeShapeType="1"/>
              </p:cNvCxnSpPr>
              <p:nvPr/>
            </p:nvCxnSpPr>
            <p:spPr bwMode="auto">
              <a:xfrm>
                <a:off x="913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9" name="AutoShape 85"/>
              <p:cNvCxnSpPr>
                <a:cxnSpLocks noChangeShapeType="1"/>
              </p:cNvCxnSpPr>
              <p:nvPr/>
            </p:nvCxnSpPr>
            <p:spPr bwMode="auto">
              <a:xfrm>
                <a:off x="2183" y="2700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10" name="AutoShape 86"/>
              <p:cNvCxnSpPr>
                <a:cxnSpLocks noChangeShapeType="1"/>
              </p:cNvCxnSpPr>
              <p:nvPr/>
            </p:nvCxnSpPr>
            <p:spPr bwMode="auto">
              <a:xfrm>
                <a:off x="2183" y="2996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20" name="ZoneTexte 119"/>
            <p:cNvSpPr txBox="1"/>
            <p:nvPr/>
          </p:nvSpPr>
          <p:spPr>
            <a:xfrm>
              <a:off x="4639722" y="1303599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</a:t>
              </a:r>
              <a:endParaRPr lang="fr-FR" sz="1600" dirty="0"/>
            </a:p>
          </p:txBody>
        </p:sp>
        <p:sp>
          <p:nvSpPr>
            <p:cNvPr id="121" name="ZoneTexte 120"/>
            <p:cNvSpPr txBox="1"/>
            <p:nvPr/>
          </p:nvSpPr>
          <p:spPr>
            <a:xfrm>
              <a:off x="5011615" y="1312078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2</a:t>
              </a:r>
              <a:endParaRPr lang="fr-FR" sz="1600" dirty="0"/>
            </a:p>
          </p:txBody>
        </p:sp>
        <p:sp>
          <p:nvSpPr>
            <p:cNvPr id="122" name="ZoneTexte 121"/>
            <p:cNvSpPr txBox="1"/>
            <p:nvPr/>
          </p:nvSpPr>
          <p:spPr>
            <a:xfrm>
              <a:off x="5395127" y="1308727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3</a:t>
              </a:r>
              <a:endParaRPr lang="fr-FR" sz="1600" dirty="0"/>
            </a:p>
          </p:txBody>
        </p:sp>
        <p:sp>
          <p:nvSpPr>
            <p:cNvPr id="123" name="ZoneTexte 122"/>
            <p:cNvSpPr txBox="1"/>
            <p:nvPr/>
          </p:nvSpPr>
          <p:spPr>
            <a:xfrm>
              <a:off x="5758543" y="131040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4</a:t>
              </a:r>
              <a:endParaRPr lang="fr-FR" sz="1600" dirty="0"/>
            </a:p>
          </p:txBody>
        </p:sp>
        <p:sp>
          <p:nvSpPr>
            <p:cNvPr id="124" name="ZoneTexte 123"/>
            <p:cNvSpPr txBox="1"/>
            <p:nvPr/>
          </p:nvSpPr>
          <p:spPr>
            <a:xfrm>
              <a:off x="6900706" y="130705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7</a:t>
              </a:r>
              <a:endParaRPr lang="fr-FR" sz="1600" dirty="0"/>
            </a:p>
          </p:txBody>
        </p:sp>
        <p:sp>
          <p:nvSpPr>
            <p:cNvPr id="125" name="ZoneTexte 124"/>
            <p:cNvSpPr txBox="1"/>
            <p:nvPr/>
          </p:nvSpPr>
          <p:spPr>
            <a:xfrm>
              <a:off x="6520542" y="1303966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6</a:t>
              </a:r>
              <a:endParaRPr lang="fr-FR" sz="1600" dirty="0"/>
            </a:p>
          </p:txBody>
        </p:sp>
        <p:sp>
          <p:nvSpPr>
            <p:cNvPr id="126" name="ZoneTexte 125"/>
            <p:cNvSpPr txBox="1"/>
            <p:nvPr/>
          </p:nvSpPr>
          <p:spPr>
            <a:xfrm>
              <a:off x="7280868" y="131040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8</a:t>
              </a:r>
              <a:endParaRPr lang="fr-FR" sz="1600" dirty="0"/>
            </a:p>
          </p:txBody>
        </p:sp>
        <p:sp>
          <p:nvSpPr>
            <p:cNvPr id="127" name="ZoneTexte 126"/>
            <p:cNvSpPr txBox="1"/>
            <p:nvPr/>
          </p:nvSpPr>
          <p:spPr>
            <a:xfrm>
              <a:off x="7654331" y="1312078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9</a:t>
              </a:r>
              <a:endParaRPr lang="fr-FR" sz="1600" dirty="0"/>
            </a:p>
          </p:txBody>
        </p:sp>
        <p:sp>
          <p:nvSpPr>
            <p:cNvPr id="128" name="ZoneTexte 127"/>
            <p:cNvSpPr txBox="1"/>
            <p:nvPr/>
          </p:nvSpPr>
          <p:spPr>
            <a:xfrm>
              <a:off x="6144776" y="1077337"/>
              <a:ext cx="17780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5</a:t>
              </a:r>
              <a:endParaRPr lang="fr-FR" sz="2000" dirty="0"/>
            </a:p>
          </p:txBody>
        </p:sp>
        <p:sp>
          <p:nvSpPr>
            <p:cNvPr id="129" name="ZoneTexte 128"/>
            <p:cNvSpPr txBox="1"/>
            <p:nvPr/>
          </p:nvSpPr>
          <p:spPr>
            <a:xfrm>
              <a:off x="7925008" y="1008672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10</a:t>
              </a:r>
              <a:endParaRPr lang="fr-FR" sz="2400" dirty="0"/>
            </a:p>
          </p:txBody>
        </p:sp>
        <p:sp>
          <p:nvSpPr>
            <p:cNvPr id="130" name="ZoneTexte 129"/>
            <p:cNvSpPr txBox="1"/>
            <p:nvPr/>
          </p:nvSpPr>
          <p:spPr>
            <a:xfrm>
              <a:off x="8355204" y="1303703"/>
              <a:ext cx="25734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11</a:t>
              </a:r>
              <a:endParaRPr lang="fr-FR" sz="1600" dirty="0"/>
            </a:p>
          </p:txBody>
        </p:sp>
        <p:sp>
          <p:nvSpPr>
            <p:cNvPr id="131" name="ZoneTexte 130"/>
            <p:cNvSpPr txBox="1"/>
            <p:nvPr/>
          </p:nvSpPr>
          <p:spPr>
            <a:xfrm>
              <a:off x="8712756" y="1305380"/>
              <a:ext cx="265445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12</a:t>
              </a:r>
              <a:endParaRPr lang="fr-FR" sz="1600" dirty="0"/>
            </a:p>
          </p:txBody>
        </p:sp>
        <p:sp>
          <p:nvSpPr>
            <p:cNvPr id="144" name="ZoneTexte 143"/>
            <p:cNvSpPr txBox="1"/>
            <p:nvPr/>
          </p:nvSpPr>
          <p:spPr>
            <a:xfrm>
              <a:off x="850973" y="1302718"/>
              <a:ext cx="212928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-9</a:t>
              </a:r>
              <a:endParaRPr lang="fr-FR" sz="1600" dirty="0"/>
            </a:p>
          </p:txBody>
        </p:sp>
        <p:sp>
          <p:nvSpPr>
            <p:cNvPr id="145" name="ZoneTexte 144"/>
            <p:cNvSpPr txBox="1"/>
            <p:nvPr/>
          </p:nvSpPr>
          <p:spPr>
            <a:xfrm>
              <a:off x="1220962" y="1300625"/>
              <a:ext cx="209547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-8</a:t>
              </a:r>
              <a:endParaRPr lang="fr-FR" sz="1600" dirty="0"/>
            </a:p>
          </p:txBody>
        </p:sp>
        <p:sp>
          <p:nvSpPr>
            <p:cNvPr id="146" name="ZoneTexte 145"/>
            <p:cNvSpPr txBox="1"/>
            <p:nvPr/>
          </p:nvSpPr>
          <p:spPr>
            <a:xfrm>
              <a:off x="1612092" y="1307846"/>
              <a:ext cx="20721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-7</a:t>
              </a:r>
              <a:endParaRPr lang="fr-FR" sz="1600" dirty="0"/>
            </a:p>
          </p:txBody>
        </p:sp>
        <p:sp>
          <p:nvSpPr>
            <p:cNvPr id="147" name="ZoneTexte 146"/>
            <p:cNvSpPr txBox="1"/>
            <p:nvPr/>
          </p:nvSpPr>
          <p:spPr>
            <a:xfrm>
              <a:off x="1987366" y="1309522"/>
              <a:ext cx="1953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-6</a:t>
              </a:r>
              <a:endParaRPr lang="fr-FR" sz="1600" dirty="0"/>
            </a:p>
          </p:txBody>
        </p:sp>
        <p:sp>
          <p:nvSpPr>
            <p:cNvPr id="148" name="ZoneTexte 147"/>
            <p:cNvSpPr txBox="1"/>
            <p:nvPr/>
          </p:nvSpPr>
          <p:spPr>
            <a:xfrm>
              <a:off x="3107903" y="1306174"/>
              <a:ext cx="21698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-3</a:t>
              </a:r>
              <a:endParaRPr lang="fr-FR" sz="1600" dirty="0"/>
            </a:p>
          </p:txBody>
        </p:sp>
        <p:sp>
          <p:nvSpPr>
            <p:cNvPr id="149" name="ZoneTexte 148"/>
            <p:cNvSpPr txBox="1"/>
            <p:nvPr/>
          </p:nvSpPr>
          <p:spPr>
            <a:xfrm>
              <a:off x="2732629" y="1303085"/>
              <a:ext cx="2120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-4</a:t>
              </a:r>
              <a:endParaRPr lang="fr-FR" sz="1600" dirty="0"/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3483177" y="1309522"/>
              <a:ext cx="22187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-2</a:t>
              </a:r>
              <a:endParaRPr lang="fr-FR" sz="1600" dirty="0"/>
            </a:p>
          </p:txBody>
        </p:sp>
        <p:sp>
          <p:nvSpPr>
            <p:cNvPr id="151" name="ZoneTexte 150"/>
            <p:cNvSpPr txBox="1"/>
            <p:nvPr/>
          </p:nvSpPr>
          <p:spPr>
            <a:xfrm>
              <a:off x="3847880" y="1311197"/>
              <a:ext cx="23063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</a:t>
              </a:r>
              <a:endParaRPr lang="fr-FR" sz="1600" dirty="0"/>
            </a:p>
          </p:txBody>
        </p:sp>
        <p:sp>
          <p:nvSpPr>
            <p:cNvPr id="152" name="ZoneTexte 151"/>
            <p:cNvSpPr txBox="1"/>
            <p:nvPr/>
          </p:nvSpPr>
          <p:spPr>
            <a:xfrm>
              <a:off x="2336213" y="1076456"/>
              <a:ext cx="23274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-5</a:t>
              </a:r>
              <a:endParaRPr lang="fr-FR" sz="2000" dirty="0"/>
            </a:p>
          </p:txBody>
        </p:sp>
        <p:sp>
          <p:nvSpPr>
            <p:cNvPr id="153" name="ZoneTexte 152"/>
            <p:cNvSpPr txBox="1"/>
            <p:nvPr/>
          </p:nvSpPr>
          <p:spPr>
            <a:xfrm>
              <a:off x="355222" y="986650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-10</a:t>
              </a:r>
              <a:endParaRPr lang="fr-FR" sz="2400" dirty="0"/>
            </a:p>
          </p:txBody>
        </p:sp>
      </p:grpSp>
      <p:sp>
        <p:nvSpPr>
          <p:cNvPr id="154" name="ZoneTexte 153"/>
          <p:cNvSpPr txBox="1"/>
          <p:nvPr/>
        </p:nvSpPr>
        <p:spPr>
          <a:xfrm>
            <a:off x="66581" y="1297535"/>
            <a:ext cx="30869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dirty="0" smtClean="0"/>
              <a:t>-11</a:t>
            </a:r>
            <a:endParaRPr lang="fr-FR" sz="1600" dirty="0"/>
          </a:p>
        </p:txBody>
      </p:sp>
      <p:grpSp>
        <p:nvGrpSpPr>
          <p:cNvPr id="4" name="Groupe 167"/>
          <p:cNvGrpSpPr/>
          <p:nvPr/>
        </p:nvGrpSpPr>
        <p:grpSpPr>
          <a:xfrm>
            <a:off x="0" y="2673350"/>
            <a:ext cx="9080500" cy="1284859"/>
            <a:chOff x="0" y="2673350"/>
            <a:chExt cx="9080500" cy="1284859"/>
          </a:xfrm>
        </p:grpSpPr>
        <p:grpSp>
          <p:nvGrpSpPr>
            <p:cNvPr id="5" name="Group 58"/>
            <p:cNvGrpSpPr>
              <a:grpSpLocks noChangeAspect="1"/>
            </p:cNvGrpSpPr>
            <p:nvPr/>
          </p:nvGrpSpPr>
          <p:grpSpPr bwMode="auto">
            <a:xfrm>
              <a:off x="0" y="2673350"/>
              <a:ext cx="9080500" cy="752474"/>
              <a:chOff x="2183" y="2553"/>
              <a:chExt cx="7150" cy="592"/>
            </a:xfrm>
          </p:grpSpPr>
          <p:cxnSp>
            <p:nvCxnSpPr>
              <p:cNvPr id="91" name="AutoShape 59"/>
              <p:cNvCxnSpPr>
                <a:cxnSpLocks noChangeShapeType="1"/>
              </p:cNvCxnSpPr>
              <p:nvPr/>
            </p:nvCxnSpPr>
            <p:spPr bwMode="auto">
              <a:xfrm>
                <a:off x="2183" y="2553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2" name="AutoShape 60"/>
              <p:cNvCxnSpPr>
                <a:cxnSpLocks noChangeShapeType="1"/>
              </p:cNvCxnSpPr>
              <p:nvPr/>
            </p:nvCxnSpPr>
            <p:spPr bwMode="auto">
              <a:xfrm>
                <a:off x="2183" y="3144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3" name="AutoShape 61"/>
              <p:cNvCxnSpPr>
                <a:cxnSpLocks noChangeShapeType="1"/>
              </p:cNvCxnSpPr>
              <p:nvPr/>
            </p:nvCxnSpPr>
            <p:spPr bwMode="auto">
              <a:xfrm>
                <a:off x="5587" y="2554"/>
                <a:ext cx="0" cy="591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94" name="AutoShape 62"/>
              <p:cNvCxnSpPr>
                <a:cxnSpLocks noChangeShapeType="1"/>
              </p:cNvCxnSpPr>
              <p:nvPr/>
            </p:nvCxnSpPr>
            <p:spPr bwMode="auto">
              <a:xfrm>
                <a:off x="410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5" name="AutoShape 63"/>
              <p:cNvCxnSpPr>
                <a:cxnSpLocks noChangeShapeType="1"/>
              </p:cNvCxnSpPr>
              <p:nvPr/>
            </p:nvCxnSpPr>
            <p:spPr bwMode="auto">
              <a:xfrm>
                <a:off x="529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6" name="AutoShape 64"/>
              <p:cNvCxnSpPr>
                <a:cxnSpLocks noChangeShapeType="1"/>
              </p:cNvCxnSpPr>
              <p:nvPr/>
            </p:nvCxnSpPr>
            <p:spPr bwMode="auto">
              <a:xfrm>
                <a:off x="440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7" name="AutoShape 65"/>
              <p:cNvCxnSpPr>
                <a:cxnSpLocks noChangeShapeType="1"/>
              </p:cNvCxnSpPr>
              <p:nvPr/>
            </p:nvCxnSpPr>
            <p:spPr bwMode="auto">
              <a:xfrm>
                <a:off x="469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8" name="AutoShape 66"/>
              <p:cNvCxnSpPr>
                <a:cxnSpLocks noChangeShapeType="1"/>
              </p:cNvCxnSpPr>
              <p:nvPr/>
            </p:nvCxnSpPr>
            <p:spPr bwMode="auto">
              <a:xfrm>
                <a:off x="499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9" name="AutoShape 67"/>
              <p:cNvCxnSpPr>
                <a:cxnSpLocks noChangeShapeType="1"/>
              </p:cNvCxnSpPr>
              <p:nvPr/>
            </p:nvCxnSpPr>
            <p:spPr bwMode="auto">
              <a:xfrm>
                <a:off x="380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0" name="AutoShape 68"/>
              <p:cNvCxnSpPr>
                <a:cxnSpLocks noChangeShapeType="1"/>
              </p:cNvCxnSpPr>
              <p:nvPr/>
            </p:nvCxnSpPr>
            <p:spPr bwMode="auto">
              <a:xfrm>
                <a:off x="292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1" name="AutoShape 69"/>
              <p:cNvCxnSpPr>
                <a:cxnSpLocks noChangeShapeType="1"/>
              </p:cNvCxnSpPr>
              <p:nvPr/>
            </p:nvCxnSpPr>
            <p:spPr bwMode="auto">
              <a:xfrm>
                <a:off x="321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2" name="AutoShape 70"/>
              <p:cNvCxnSpPr>
                <a:cxnSpLocks noChangeShapeType="1"/>
              </p:cNvCxnSpPr>
              <p:nvPr/>
            </p:nvCxnSpPr>
            <p:spPr bwMode="auto">
              <a:xfrm>
                <a:off x="351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3" name="AutoShape 71"/>
              <p:cNvCxnSpPr>
                <a:cxnSpLocks noChangeShapeType="1"/>
              </p:cNvCxnSpPr>
              <p:nvPr/>
            </p:nvCxnSpPr>
            <p:spPr bwMode="auto">
              <a:xfrm>
                <a:off x="262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" name="AutoShape 72"/>
              <p:cNvCxnSpPr>
                <a:cxnSpLocks noChangeShapeType="1"/>
              </p:cNvCxnSpPr>
              <p:nvPr/>
            </p:nvCxnSpPr>
            <p:spPr bwMode="auto">
              <a:xfrm>
                <a:off x="854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5" name="AutoShape 73"/>
              <p:cNvCxnSpPr>
                <a:cxnSpLocks noChangeShapeType="1"/>
              </p:cNvCxnSpPr>
              <p:nvPr/>
            </p:nvCxnSpPr>
            <p:spPr bwMode="auto">
              <a:xfrm>
                <a:off x="706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6" name="AutoShape 74"/>
              <p:cNvCxnSpPr>
                <a:cxnSpLocks noChangeShapeType="1"/>
              </p:cNvCxnSpPr>
              <p:nvPr/>
            </p:nvCxnSpPr>
            <p:spPr bwMode="auto">
              <a:xfrm>
                <a:off x="825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7" name="AutoShape 75"/>
              <p:cNvCxnSpPr>
                <a:cxnSpLocks noChangeShapeType="1"/>
              </p:cNvCxnSpPr>
              <p:nvPr/>
            </p:nvCxnSpPr>
            <p:spPr bwMode="auto">
              <a:xfrm>
                <a:off x="736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" name="AutoShape 76"/>
              <p:cNvCxnSpPr>
                <a:cxnSpLocks noChangeShapeType="1"/>
              </p:cNvCxnSpPr>
              <p:nvPr/>
            </p:nvCxnSpPr>
            <p:spPr bwMode="auto">
              <a:xfrm>
                <a:off x="765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" name="AutoShape 77"/>
              <p:cNvCxnSpPr>
                <a:cxnSpLocks noChangeShapeType="1"/>
              </p:cNvCxnSpPr>
              <p:nvPr/>
            </p:nvCxnSpPr>
            <p:spPr bwMode="auto">
              <a:xfrm>
                <a:off x="795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" name="AutoShape 78"/>
              <p:cNvCxnSpPr>
                <a:cxnSpLocks noChangeShapeType="1"/>
              </p:cNvCxnSpPr>
              <p:nvPr/>
            </p:nvCxnSpPr>
            <p:spPr bwMode="auto">
              <a:xfrm>
                <a:off x="676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1" name="AutoShape 79"/>
              <p:cNvCxnSpPr>
                <a:cxnSpLocks noChangeShapeType="1"/>
              </p:cNvCxnSpPr>
              <p:nvPr/>
            </p:nvCxnSpPr>
            <p:spPr bwMode="auto">
              <a:xfrm>
                <a:off x="588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2" name="AutoShape 80"/>
              <p:cNvCxnSpPr>
                <a:cxnSpLocks noChangeShapeType="1"/>
              </p:cNvCxnSpPr>
              <p:nvPr/>
            </p:nvCxnSpPr>
            <p:spPr bwMode="auto">
              <a:xfrm>
                <a:off x="617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3" name="AutoShape 81"/>
              <p:cNvCxnSpPr>
                <a:cxnSpLocks noChangeShapeType="1"/>
              </p:cNvCxnSpPr>
              <p:nvPr/>
            </p:nvCxnSpPr>
            <p:spPr bwMode="auto">
              <a:xfrm>
                <a:off x="647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4" name="AutoShape 82"/>
              <p:cNvCxnSpPr>
                <a:cxnSpLocks noChangeShapeType="1"/>
              </p:cNvCxnSpPr>
              <p:nvPr/>
            </p:nvCxnSpPr>
            <p:spPr bwMode="auto">
              <a:xfrm>
                <a:off x="233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5" name="AutoShape 83"/>
              <p:cNvCxnSpPr>
                <a:cxnSpLocks noChangeShapeType="1"/>
              </p:cNvCxnSpPr>
              <p:nvPr/>
            </p:nvCxnSpPr>
            <p:spPr bwMode="auto">
              <a:xfrm>
                <a:off x="884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6" name="AutoShape 84"/>
              <p:cNvCxnSpPr>
                <a:cxnSpLocks noChangeShapeType="1"/>
              </p:cNvCxnSpPr>
              <p:nvPr/>
            </p:nvCxnSpPr>
            <p:spPr bwMode="auto">
              <a:xfrm>
                <a:off x="913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7" name="AutoShape 85"/>
              <p:cNvCxnSpPr>
                <a:cxnSpLocks noChangeShapeType="1"/>
              </p:cNvCxnSpPr>
              <p:nvPr/>
            </p:nvCxnSpPr>
            <p:spPr bwMode="auto">
              <a:xfrm>
                <a:off x="2183" y="2700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8" name="AutoShape 86"/>
              <p:cNvCxnSpPr>
                <a:cxnSpLocks noChangeShapeType="1"/>
              </p:cNvCxnSpPr>
              <p:nvPr/>
            </p:nvCxnSpPr>
            <p:spPr bwMode="auto">
              <a:xfrm>
                <a:off x="2183" y="2996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32" name="ZoneTexte 131"/>
            <p:cNvSpPr txBox="1"/>
            <p:nvPr/>
          </p:nvSpPr>
          <p:spPr>
            <a:xfrm>
              <a:off x="4644126" y="3205516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</a:t>
              </a:r>
              <a:endParaRPr lang="fr-FR" sz="1600" dirty="0"/>
            </a:p>
          </p:txBody>
        </p:sp>
        <p:sp>
          <p:nvSpPr>
            <p:cNvPr id="133" name="ZoneTexte 132"/>
            <p:cNvSpPr txBox="1"/>
            <p:nvPr/>
          </p:nvSpPr>
          <p:spPr>
            <a:xfrm>
              <a:off x="5016019" y="321399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2</a:t>
              </a:r>
              <a:endParaRPr lang="fr-FR" sz="1600" dirty="0"/>
            </a:p>
          </p:txBody>
        </p:sp>
        <p:sp>
          <p:nvSpPr>
            <p:cNvPr id="134" name="ZoneTexte 133"/>
            <p:cNvSpPr txBox="1"/>
            <p:nvPr/>
          </p:nvSpPr>
          <p:spPr>
            <a:xfrm>
              <a:off x="5399531" y="3210644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3</a:t>
              </a:r>
              <a:endParaRPr lang="fr-FR" sz="1600" dirty="0"/>
            </a:p>
          </p:txBody>
        </p:sp>
        <p:sp>
          <p:nvSpPr>
            <p:cNvPr id="135" name="ZoneTexte 134"/>
            <p:cNvSpPr txBox="1"/>
            <p:nvPr/>
          </p:nvSpPr>
          <p:spPr>
            <a:xfrm>
              <a:off x="5762947" y="3212320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4</a:t>
              </a:r>
              <a:endParaRPr lang="fr-FR" sz="1600" dirty="0"/>
            </a:p>
          </p:txBody>
        </p:sp>
        <p:sp>
          <p:nvSpPr>
            <p:cNvPr id="136" name="ZoneTexte 135"/>
            <p:cNvSpPr txBox="1"/>
            <p:nvPr/>
          </p:nvSpPr>
          <p:spPr>
            <a:xfrm>
              <a:off x="6905110" y="3208972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7</a:t>
              </a:r>
              <a:endParaRPr lang="fr-FR" sz="1600" dirty="0"/>
            </a:p>
          </p:txBody>
        </p:sp>
        <p:sp>
          <p:nvSpPr>
            <p:cNvPr id="137" name="ZoneTexte 136"/>
            <p:cNvSpPr txBox="1"/>
            <p:nvPr/>
          </p:nvSpPr>
          <p:spPr>
            <a:xfrm>
              <a:off x="6524946" y="320588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6</a:t>
              </a:r>
              <a:endParaRPr lang="fr-FR" sz="1600" dirty="0"/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7285272" y="3212320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8</a:t>
              </a:r>
              <a:endParaRPr lang="fr-FR" sz="1600" dirty="0"/>
            </a:p>
          </p:txBody>
        </p:sp>
        <p:sp>
          <p:nvSpPr>
            <p:cNvPr id="139" name="ZoneTexte 138"/>
            <p:cNvSpPr txBox="1"/>
            <p:nvPr/>
          </p:nvSpPr>
          <p:spPr>
            <a:xfrm>
              <a:off x="7658735" y="321399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9</a:t>
              </a:r>
              <a:endParaRPr lang="fr-FR" sz="1600" dirty="0"/>
            </a:p>
          </p:txBody>
        </p:sp>
        <p:sp>
          <p:nvSpPr>
            <p:cNvPr id="140" name="ZoneTexte 139"/>
            <p:cNvSpPr txBox="1"/>
            <p:nvPr/>
          </p:nvSpPr>
          <p:spPr>
            <a:xfrm>
              <a:off x="6149179" y="3370384"/>
              <a:ext cx="17780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5</a:t>
              </a:r>
              <a:endParaRPr lang="fr-FR" sz="2000" dirty="0"/>
            </a:p>
          </p:txBody>
        </p:sp>
        <p:sp>
          <p:nvSpPr>
            <p:cNvPr id="141" name="ZoneTexte 140"/>
            <p:cNvSpPr txBox="1"/>
            <p:nvPr/>
          </p:nvSpPr>
          <p:spPr>
            <a:xfrm>
              <a:off x="7929412" y="3381002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10</a:t>
              </a:r>
              <a:endParaRPr lang="fr-FR" sz="2400" dirty="0"/>
            </a:p>
          </p:txBody>
        </p:sp>
        <p:sp>
          <p:nvSpPr>
            <p:cNvPr id="142" name="ZoneTexte 141"/>
            <p:cNvSpPr txBox="1"/>
            <p:nvPr/>
          </p:nvSpPr>
          <p:spPr>
            <a:xfrm>
              <a:off x="8359608" y="3205620"/>
              <a:ext cx="25734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11</a:t>
              </a:r>
              <a:endParaRPr lang="fr-FR" sz="1600" dirty="0"/>
            </a:p>
          </p:txBody>
        </p:sp>
        <p:sp>
          <p:nvSpPr>
            <p:cNvPr id="143" name="ZoneTexte 142"/>
            <p:cNvSpPr txBox="1"/>
            <p:nvPr/>
          </p:nvSpPr>
          <p:spPr>
            <a:xfrm>
              <a:off x="8717160" y="3207297"/>
              <a:ext cx="265445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12</a:t>
              </a:r>
              <a:endParaRPr lang="fr-FR" sz="1600" dirty="0"/>
            </a:p>
          </p:txBody>
        </p:sp>
        <p:sp>
          <p:nvSpPr>
            <p:cNvPr id="155" name="ZoneTexte 154"/>
            <p:cNvSpPr txBox="1"/>
            <p:nvPr/>
          </p:nvSpPr>
          <p:spPr>
            <a:xfrm>
              <a:off x="4123587" y="3373434"/>
              <a:ext cx="3111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>
                  <a:solidFill>
                    <a:srgbClr val="FF0000"/>
                  </a:solidFill>
                </a:rPr>
                <a:t>0</a:t>
              </a:r>
              <a:endParaRPr lang="fr-FR" sz="3200" dirty="0">
                <a:solidFill>
                  <a:srgbClr val="FF0000"/>
                </a:solidFill>
              </a:endParaRPr>
            </a:p>
          </p:txBody>
        </p:sp>
        <p:sp>
          <p:nvSpPr>
            <p:cNvPr id="156" name="ZoneTexte 155"/>
            <p:cNvSpPr txBox="1"/>
            <p:nvPr/>
          </p:nvSpPr>
          <p:spPr>
            <a:xfrm>
              <a:off x="858936" y="3210456"/>
              <a:ext cx="212928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-9</a:t>
              </a:r>
              <a:endParaRPr lang="fr-FR" sz="1600" dirty="0"/>
            </a:p>
          </p:txBody>
        </p:sp>
        <p:sp>
          <p:nvSpPr>
            <p:cNvPr id="157" name="ZoneTexte 156"/>
            <p:cNvSpPr txBox="1"/>
            <p:nvPr/>
          </p:nvSpPr>
          <p:spPr>
            <a:xfrm>
              <a:off x="1228925" y="3208363"/>
              <a:ext cx="209547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-8</a:t>
              </a:r>
              <a:endParaRPr lang="fr-FR" sz="1600" dirty="0"/>
            </a:p>
          </p:txBody>
        </p:sp>
        <p:sp>
          <p:nvSpPr>
            <p:cNvPr id="158" name="ZoneTexte 157"/>
            <p:cNvSpPr txBox="1"/>
            <p:nvPr/>
          </p:nvSpPr>
          <p:spPr>
            <a:xfrm>
              <a:off x="1620055" y="3215584"/>
              <a:ext cx="20721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-7</a:t>
              </a:r>
              <a:endParaRPr lang="fr-FR" sz="1600" dirty="0"/>
            </a:p>
          </p:txBody>
        </p:sp>
        <p:sp>
          <p:nvSpPr>
            <p:cNvPr id="159" name="ZoneTexte 158"/>
            <p:cNvSpPr txBox="1"/>
            <p:nvPr/>
          </p:nvSpPr>
          <p:spPr>
            <a:xfrm>
              <a:off x="1995329" y="3217260"/>
              <a:ext cx="1953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-6</a:t>
              </a:r>
              <a:endParaRPr lang="fr-FR" sz="1600" dirty="0"/>
            </a:p>
          </p:txBody>
        </p:sp>
        <p:sp>
          <p:nvSpPr>
            <p:cNvPr id="160" name="ZoneTexte 159"/>
            <p:cNvSpPr txBox="1"/>
            <p:nvPr/>
          </p:nvSpPr>
          <p:spPr>
            <a:xfrm>
              <a:off x="3115866" y="3213912"/>
              <a:ext cx="21698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-3</a:t>
              </a:r>
              <a:endParaRPr lang="fr-FR" sz="1600" dirty="0"/>
            </a:p>
          </p:txBody>
        </p:sp>
        <p:sp>
          <p:nvSpPr>
            <p:cNvPr id="161" name="ZoneTexte 160"/>
            <p:cNvSpPr txBox="1"/>
            <p:nvPr/>
          </p:nvSpPr>
          <p:spPr>
            <a:xfrm>
              <a:off x="2740592" y="3210823"/>
              <a:ext cx="2120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-4</a:t>
              </a:r>
              <a:endParaRPr lang="fr-FR" sz="1600" dirty="0"/>
            </a:p>
          </p:txBody>
        </p:sp>
        <p:sp>
          <p:nvSpPr>
            <p:cNvPr id="162" name="ZoneTexte 161"/>
            <p:cNvSpPr txBox="1"/>
            <p:nvPr/>
          </p:nvSpPr>
          <p:spPr>
            <a:xfrm>
              <a:off x="3491140" y="3217260"/>
              <a:ext cx="22187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-2</a:t>
              </a:r>
              <a:endParaRPr lang="fr-FR" sz="1600" dirty="0"/>
            </a:p>
          </p:txBody>
        </p:sp>
        <p:sp>
          <p:nvSpPr>
            <p:cNvPr id="163" name="ZoneTexte 162"/>
            <p:cNvSpPr txBox="1"/>
            <p:nvPr/>
          </p:nvSpPr>
          <p:spPr>
            <a:xfrm>
              <a:off x="3855843" y="3218935"/>
              <a:ext cx="23063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</a:t>
              </a:r>
              <a:endParaRPr lang="fr-FR" sz="1600" dirty="0"/>
            </a:p>
          </p:txBody>
        </p:sp>
        <p:sp>
          <p:nvSpPr>
            <p:cNvPr id="164" name="ZoneTexte 163"/>
            <p:cNvSpPr txBox="1"/>
            <p:nvPr/>
          </p:nvSpPr>
          <p:spPr>
            <a:xfrm>
              <a:off x="2338238" y="3387955"/>
              <a:ext cx="23274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-5</a:t>
              </a:r>
              <a:endParaRPr lang="fr-FR" sz="2000" dirty="0"/>
            </a:p>
          </p:txBody>
        </p:sp>
        <p:sp>
          <p:nvSpPr>
            <p:cNvPr id="165" name="ZoneTexte 164"/>
            <p:cNvSpPr txBox="1"/>
            <p:nvPr/>
          </p:nvSpPr>
          <p:spPr>
            <a:xfrm>
              <a:off x="351310" y="3381276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-10</a:t>
              </a:r>
              <a:endParaRPr lang="fr-FR" sz="2400" dirty="0"/>
            </a:p>
          </p:txBody>
        </p:sp>
        <p:sp>
          <p:nvSpPr>
            <p:cNvPr id="166" name="ZoneTexte 165"/>
            <p:cNvSpPr txBox="1"/>
            <p:nvPr/>
          </p:nvSpPr>
          <p:spPr>
            <a:xfrm>
              <a:off x="74544" y="3205273"/>
              <a:ext cx="3086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-11</a:t>
              </a:r>
              <a:endParaRPr lang="fr-FR" sz="1600" dirty="0"/>
            </a:p>
          </p:txBody>
        </p:sp>
      </p:grpSp>
      <p:cxnSp>
        <p:nvCxnSpPr>
          <p:cNvPr id="168" name="Connecteur droit avec flèche 167"/>
          <p:cNvCxnSpPr/>
          <p:nvPr/>
        </p:nvCxnSpPr>
        <p:spPr>
          <a:xfrm rot="16200000" flipH="1">
            <a:off x="3962282" y="889472"/>
            <a:ext cx="728494" cy="184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169"/>
          <p:cNvCxnSpPr/>
          <p:nvPr/>
        </p:nvCxnSpPr>
        <p:spPr>
          <a:xfrm rot="16200000" flipH="1">
            <a:off x="1871699" y="2180182"/>
            <a:ext cx="3396343" cy="17813"/>
          </a:xfrm>
          <a:prstGeom prst="line">
            <a:avLst/>
          </a:prstGeom>
          <a:ln w="31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avec flèche 170"/>
          <p:cNvCxnSpPr/>
          <p:nvPr/>
        </p:nvCxnSpPr>
        <p:spPr>
          <a:xfrm rot="16200000" flipH="1">
            <a:off x="5466402" y="3831608"/>
            <a:ext cx="728494" cy="1846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necteur droit avec flèche 172"/>
          <p:cNvCxnSpPr/>
          <p:nvPr/>
        </p:nvCxnSpPr>
        <p:spPr>
          <a:xfrm rot="16200000" flipV="1">
            <a:off x="4941409" y="2542151"/>
            <a:ext cx="1785673" cy="2455"/>
          </a:xfrm>
          <a:prstGeom prst="straightConnector1">
            <a:avLst/>
          </a:prstGeom>
          <a:ln w="1905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Ellipse 175"/>
          <p:cNvSpPr>
            <a:spLocks noChangeAspect="1"/>
          </p:cNvSpPr>
          <p:nvPr/>
        </p:nvSpPr>
        <p:spPr>
          <a:xfrm>
            <a:off x="5629022" y="1228379"/>
            <a:ext cx="388800" cy="388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9" name="ZoneTexte 168"/>
          <p:cNvSpPr txBox="1"/>
          <p:nvPr/>
        </p:nvSpPr>
        <p:spPr>
          <a:xfrm>
            <a:off x="3412902" y="4662151"/>
            <a:ext cx="34182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Calcul de (-2) – (- 6)</a:t>
            </a:r>
          </a:p>
          <a:p>
            <a:pPr algn="ctr"/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2) </a:t>
            </a:r>
            <a:r>
              <a:rPr lang="fr-FR" sz="2600" dirty="0" smtClean="0">
                <a:solidFill>
                  <a:schemeClr val="bg1">
                    <a:lumMod val="50000"/>
                  </a:schemeClr>
                </a:solidFill>
              </a:rPr>
              <a:t>…???..</a:t>
            </a:r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endParaRPr lang="fr-FR" sz="3200" dirty="0"/>
          </a:p>
        </p:txBody>
      </p:sp>
      <p:sp>
        <p:nvSpPr>
          <p:cNvPr id="174" name="ZoneTexte 173"/>
          <p:cNvSpPr txBox="1"/>
          <p:nvPr/>
        </p:nvSpPr>
        <p:spPr>
          <a:xfrm>
            <a:off x="6165130" y="5085760"/>
            <a:ext cx="15931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i="1" dirty="0" smtClean="0">
                <a:solidFill>
                  <a:srgbClr val="FF0000"/>
                </a:solidFill>
              </a:rPr>
              <a:t>Alors ?</a:t>
            </a:r>
            <a:endParaRPr lang="fr-FR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-0.00093 L -0.08246 -0.0009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.00093 L 0.16562 0.0004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 animBg="1"/>
      <p:bldP spid="1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ZoneTexte 118"/>
          <p:cNvSpPr txBox="1"/>
          <p:nvPr/>
        </p:nvSpPr>
        <p:spPr>
          <a:xfrm>
            <a:off x="4127500" y="717550"/>
            <a:ext cx="311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0</a:t>
            </a:r>
            <a:endParaRPr lang="fr-FR" sz="3200" dirty="0">
              <a:solidFill>
                <a:srgbClr val="FF0000"/>
              </a:solidFill>
            </a:endParaRPr>
          </a:p>
        </p:txBody>
      </p:sp>
      <p:grpSp>
        <p:nvGrpSpPr>
          <p:cNvPr id="2" name="Groupe 166"/>
          <p:cNvGrpSpPr/>
          <p:nvPr/>
        </p:nvGrpSpPr>
        <p:grpSpPr>
          <a:xfrm>
            <a:off x="0" y="986650"/>
            <a:ext cx="9080500" cy="1105674"/>
            <a:chOff x="0" y="986650"/>
            <a:chExt cx="9080500" cy="1105674"/>
          </a:xfrm>
        </p:grpSpPr>
        <p:grpSp>
          <p:nvGrpSpPr>
            <p:cNvPr id="3" name="Group 58"/>
            <p:cNvGrpSpPr>
              <a:grpSpLocks noChangeAspect="1"/>
            </p:cNvGrpSpPr>
            <p:nvPr/>
          </p:nvGrpSpPr>
          <p:grpSpPr bwMode="auto">
            <a:xfrm>
              <a:off x="0" y="1339850"/>
              <a:ext cx="9080500" cy="752474"/>
              <a:chOff x="2183" y="2553"/>
              <a:chExt cx="7150" cy="592"/>
            </a:xfrm>
          </p:grpSpPr>
          <p:cxnSp>
            <p:nvCxnSpPr>
              <p:cNvPr id="1083" name="AutoShape 59"/>
              <p:cNvCxnSpPr>
                <a:cxnSpLocks noChangeShapeType="1"/>
              </p:cNvCxnSpPr>
              <p:nvPr/>
            </p:nvCxnSpPr>
            <p:spPr bwMode="auto">
              <a:xfrm>
                <a:off x="2183" y="2553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4" name="AutoShape 60"/>
              <p:cNvCxnSpPr>
                <a:cxnSpLocks noChangeShapeType="1"/>
              </p:cNvCxnSpPr>
              <p:nvPr/>
            </p:nvCxnSpPr>
            <p:spPr bwMode="auto">
              <a:xfrm>
                <a:off x="2183" y="3144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5" name="AutoShape 61"/>
              <p:cNvCxnSpPr>
                <a:cxnSpLocks noChangeShapeType="1"/>
              </p:cNvCxnSpPr>
              <p:nvPr/>
            </p:nvCxnSpPr>
            <p:spPr bwMode="auto">
              <a:xfrm>
                <a:off x="5587" y="2554"/>
                <a:ext cx="0" cy="591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1086" name="AutoShape 62"/>
              <p:cNvCxnSpPr>
                <a:cxnSpLocks noChangeShapeType="1"/>
              </p:cNvCxnSpPr>
              <p:nvPr/>
            </p:nvCxnSpPr>
            <p:spPr bwMode="auto">
              <a:xfrm>
                <a:off x="410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7" name="AutoShape 63"/>
              <p:cNvCxnSpPr>
                <a:cxnSpLocks noChangeShapeType="1"/>
              </p:cNvCxnSpPr>
              <p:nvPr/>
            </p:nvCxnSpPr>
            <p:spPr bwMode="auto">
              <a:xfrm>
                <a:off x="529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8" name="AutoShape 64"/>
              <p:cNvCxnSpPr>
                <a:cxnSpLocks noChangeShapeType="1"/>
              </p:cNvCxnSpPr>
              <p:nvPr/>
            </p:nvCxnSpPr>
            <p:spPr bwMode="auto">
              <a:xfrm>
                <a:off x="440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9" name="AutoShape 65"/>
              <p:cNvCxnSpPr>
                <a:cxnSpLocks noChangeShapeType="1"/>
              </p:cNvCxnSpPr>
              <p:nvPr/>
            </p:nvCxnSpPr>
            <p:spPr bwMode="auto">
              <a:xfrm>
                <a:off x="469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0" name="AutoShape 66"/>
              <p:cNvCxnSpPr>
                <a:cxnSpLocks noChangeShapeType="1"/>
              </p:cNvCxnSpPr>
              <p:nvPr/>
            </p:nvCxnSpPr>
            <p:spPr bwMode="auto">
              <a:xfrm>
                <a:off x="499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1" name="AutoShape 67"/>
              <p:cNvCxnSpPr>
                <a:cxnSpLocks noChangeShapeType="1"/>
              </p:cNvCxnSpPr>
              <p:nvPr/>
            </p:nvCxnSpPr>
            <p:spPr bwMode="auto">
              <a:xfrm>
                <a:off x="380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2" name="AutoShape 68"/>
              <p:cNvCxnSpPr>
                <a:cxnSpLocks noChangeShapeType="1"/>
              </p:cNvCxnSpPr>
              <p:nvPr/>
            </p:nvCxnSpPr>
            <p:spPr bwMode="auto">
              <a:xfrm>
                <a:off x="292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3" name="AutoShape 69"/>
              <p:cNvCxnSpPr>
                <a:cxnSpLocks noChangeShapeType="1"/>
              </p:cNvCxnSpPr>
              <p:nvPr/>
            </p:nvCxnSpPr>
            <p:spPr bwMode="auto">
              <a:xfrm>
                <a:off x="321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4" name="AutoShape 70"/>
              <p:cNvCxnSpPr>
                <a:cxnSpLocks noChangeShapeType="1"/>
              </p:cNvCxnSpPr>
              <p:nvPr/>
            </p:nvCxnSpPr>
            <p:spPr bwMode="auto">
              <a:xfrm>
                <a:off x="351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5" name="AutoShape 71"/>
              <p:cNvCxnSpPr>
                <a:cxnSpLocks noChangeShapeType="1"/>
              </p:cNvCxnSpPr>
              <p:nvPr/>
            </p:nvCxnSpPr>
            <p:spPr bwMode="auto">
              <a:xfrm>
                <a:off x="262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6" name="AutoShape 72"/>
              <p:cNvCxnSpPr>
                <a:cxnSpLocks noChangeShapeType="1"/>
              </p:cNvCxnSpPr>
              <p:nvPr/>
            </p:nvCxnSpPr>
            <p:spPr bwMode="auto">
              <a:xfrm>
                <a:off x="854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7" name="AutoShape 73"/>
              <p:cNvCxnSpPr>
                <a:cxnSpLocks noChangeShapeType="1"/>
              </p:cNvCxnSpPr>
              <p:nvPr/>
            </p:nvCxnSpPr>
            <p:spPr bwMode="auto">
              <a:xfrm>
                <a:off x="706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8" name="AutoShape 74"/>
              <p:cNvCxnSpPr>
                <a:cxnSpLocks noChangeShapeType="1"/>
              </p:cNvCxnSpPr>
              <p:nvPr/>
            </p:nvCxnSpPr>
            <p:spPr bwMode="auto">
              <a:xfrm>
                <a:off x="825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9" name="AutoShape 75"/>
              <p:cNvCxnSpPr>
                <a:cxnSpLocks noChangeShapeType="1"/>
              </p:cNvCxnSpPr>
              <p:nvPr/>
            </p:nvCxnSpPr>
            <p:spPr bwMode="auto">
              <a:xfrm>
                <a:off x="736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0" name="AutoShape 76"/>
              <p:cNvCxnSpPr>
                <a:cxnSpLocks noChangeShapeType="1"/>
              </p:cNvCxnSpPr>
              <p:nvPr/>
            </p:nvCxnSpPr>
            <p:spPr bwMode="auto">
              <a:xfrm>
                <a:off x="765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1" name="AutoShape 77"/>
              <p:cNvCxnSpPr>
                <a:cxnSpLocks noChangeShapeType="1"/>
              </p:cNvCxnSpPr>
              <p:nvPr/>
            </p:nvCxnSpPr>
            <p:spPr bwMode="auto">
              <a:xfrm>
                <a:off x="795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2" name="AutoShape 78"/>
              <p:cNvCxnSpPr>
                <a:cxnSpLocks noChangeShapeType="1"/>
              </p:cNvCxnSpPr>
              <p:nvPr/>
            </p:nvCxnSpPr>
            <p:spPr bwMode="auto">
              <a:xfrm>
                <a:off x="676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3" name="AutoShape 79"/>
              <p:cNvCxnSpPr>
                <a:cxnSpLocks noChangeShapeType="1"/>
              </p:cNvCxnSpPr>
              <p:nvPr/>
            </p:nvCxnSpPr>
            <p:spPr bwMode="auto">
              <a:xfrm>
                <a:off x="588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4" name="AutoShape 80"/>
              <p:cNvCxnSpPr>
                <a:cxnSpLocks noChangeShapeType="1"/>
              </p:cNvCxnSpPr>
              <p:nvPr/>
            </p:nvCxnSpPr>
            <p:spPr bwMode="auto">
              <a:xfrm>
                <a:off x="617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5" name="AutoShape 81"/>
              <p:cNvCxnSpPr>
                <a:cxnSpLocks noChangeShapeType="1"/>
              </p:cNvCxnSpPr>
              <p:nvPr/>
            </p:nvCxnSpPr>
            <p:spPr bwMode="auto">
              <a:xfrm>
                <a:off x="647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6" name="AutoShape 82"/>
              <p:cNvCxnSpPr>
                <a:cxnSpLocks noChangeShapeType="1"/>
              </p:cNvCxnSpPr>
              <p:nvPr/>
            </p:nvCxnSpPr>
            <p:spPr bwMode="auto">
              <a:xfrm>
                <a:off x="233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7" name="AutoShape 83"/>
              <p:cNvCxnSpPr>
                <a:cxnSpLocks noChangeShapeType="1"/>
              </p:cNvCxnSpPr>
              <p:nvPr/>
            </p:nvCxnSpPr>
            <p:spPr bwMode="auto">
              <a:xfrm>
                <a:off x="884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8" name="AutoShape 84"/>
              <p:cNvCxnSpPr>
                <a:cxnSpLocks noChangeShapeType="1"/>
              </p:cNvCxnSpPr>
              <p:nvPr/>
            </p:nvCxnSpPr>
            <p:spPr bwMode="auto">
              <a:xfrm>
                <a:off x="913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9" name="AutoShape 85"/>
              <p:cNvCxnSpPr>
                <a:cxnSpLocks noChangeShapeType="1"/>
              </p:cNvCxnSpPr>
              <p:nvPr/>
            </p:nvCxnSpPr>
            <p:spPr bwMode="auto">
              <a:xfrm>
                <a:off x="2183" y="2700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10" name="AutoShape 86"/>
              <p:cNvCxnSpPr>
                <a:cxnSpLocks noChangeShapeType="1"/>
              </p:cNvCxnSpPr>
              <p:nvPr/>
            </p:nvCxnSpPr>
            <p:spPr bwMode="auto">
              <a:xfrm>
                <a:off x="2183" y="2996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20" name="ZoneTexte 119"/>
            <p:cNvSpPr txBox="1"/>
            <p:nvPr/>
          </p:nvSpPr>
          <p:spPr>
            <a:xfrm>
              <a:off x="4639722" y="1303599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</a:t>
              </a:r>
              <a:endParaRPr lang="fr-FR" sz="1600" dirty="0"/>
            </a:p>
          </p:txBody>
        </p:sp>
        <p:sp>
          <p:nvSpPr>
            <p:cNvPr id="121" name="ZoneTexte 120"/>
            <p:cNvSpPr txBox="1"/>
            <p:nvPr/>
          </p:nvSpPr>
          <p:spPr>
            <a:xfrm>
              <a:off x="5011615" y="1312078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2</a:t>
              </a:r>
              <a:endParaRPr lang="fr-FR" sz="1600" dirty="0"/>
            </a:p>
          </p:txBody>
        </p:sp>
        <p:sp>
          <p:nvSpPr>
            <p:cNvPr id="122" name="ZoneTexte 121"/>
            <p:cNvSpPr txBox="1"/>
            <p:nvPr/>
          </p:nvSpPr>
          <p:spPr>
            <a:xfrm>
              <a:off x="5395127" y="1308727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3</a:t>
              </a:r>
              <a:endParaRPr lang="fr-FR" sz="1600" dirty="0"/>
            </a:p>
          </p:txBody>
        </p:sp>
        <p:sp>
          <p:nvSpPr>
            <p:cNvPr id="123" name="ZoneTexte 122"/>
            <p:cNvSpPr txBox="1"/>
            <p:nvPr/>
          </p:nvSpPr>
          <p:spPr>
            <a:xfrm>
              <a:off x="5758543" y="131040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4</a:t>
              </a:r>
              <a:endParaRPr lang="fr-FR" sz="1600" dirty="0"/>
            </a:p>
          </p:txBody>
        </p:sp>
        <p:sp>
          <p:nvSpPr>
            <p:cNvPr id="124" name="ZoneTexte 123"/>
            <p:cNvSpPr txBox="1"/>
            <p:nvPr/>
          </p:nvSpPr>
          <p:spPr>
            <a:xfrm>
              <a:off x="6900706" y="130705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7</a:t>
              </a:r>
              <a:endParaRPr lang="fr-FR" sz="1600" dirty="0"/>
            </a:p>
          </p:txBody>
        </p:sp>
        <p:sp>
          <p:nvSpPr>
            <p:cNvPr id="125" name="ZoneTexte 124"/>
            <p:cNvSpPr txBox="1"/>
            <p:nvPr/>
          </p:nvSpPr>
          <p:spPr>
            <a:xfrm>
              <a:off x="6520542" y="1303966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6</a:t>
              </a:r>
              <a:endParaRPr lang="fr-FR" sz="1600" dirty="0"/>
            </a:p>
          </p:txBody>
        </p:sp>
        <p:sp>
          <p:nvSpPr>
            <p:cNvPr id="126" name="ZoneTexte 125"/>
            <p:cNvSpPr txBox="1"/>
            <p:nvPr/>
          </p:nvSpPr>
          <p:spPr>
            <a:xfrm>
              <a:off x="7280868" y="131040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8</a:t>
              </a:r>
              <a:endParaRPr lang="fr-FR" sz="1600" dirty="0"/>
            </a:p>
          </p:txBody>
        </p:sp>
        <p:sp>
          <p:nvSpPr>
            <p:cNvPr id="127" name="ZoneTexte 126"/>
            <p:cNvSpPr txBox="1"/>
            <p:nvPr/>
          </p:nvSpPr>
          <p:spPr>
            <a:xfrm>
              <a:off x="7654331" y="1312078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9</a:t>
              </a:r>
              <a:endParaRPr lang="fr-FR" sz="1600" dirty="0"/>
            </a:p>
          </p:txBody>
        </p:sp>
        <p:sp>
          <p:nvSpPr>
            <p:cNvPr id="128" name="ZoneTexte 127"/>
            <p:cNvSpPr txBox="1"/>
            <p:nvPr/>
          </p:nvSpPr>
          <p:spPr>
            <a:xfrm>
              <a:off x="6144776" y="1077337"/>
              <a:ext cx="17780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5</a:t>
              </a:r>
              <a:endParaRPr lang="fr-FR" sz="2000" dirty="0"/>
            </a:p>
          </p:txBody>
        </p:sp>
        <p:sp>
          <p:nvSpPr>
            <p:cNvPr id="129" name="ZoneTexte 128"/>
            <p:cNvSpPr txBox="1"/>
            <p:nvPr/>
          </p:nvSpPr>
          <p:spPr>
            <a:xfrm>
              <a:off x="7925008" y="1008672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10</a:t>
              </a:r>
              <a:endParaRPr lang="fr-FR" sz="2400" dirty="0"/>
            </a:p>
          </p:txBody>
        </p:sp>
        <p:sp>
          <p:nvSpPr>
            <p:cNvPr id="130" name="ZoneTexte 129"/>
            <p:cNvSpPr txBox="1"/>
            <p:nvPr/>
          </p:nvSpPr>
          <p:spPr>
            <a:xfrm>
              <a:off x="8355204" y="1303703"/>
              <a:ext cx="25734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11</a:t>
              </a:r>
              <a:endParaRPr lang="fr-FR" sz="1600" dirty="0"/>
            </a:p>
          </p:txBody>
        </p:sp>
        <p:sp>
          <p:nvSpPr>
            <p:cNvPr id="131" name="ZoneTexte 130"/>
            <p:cNvSpPr txBox="1"/>
            <p:nvPr/>
          </p:nvSpPr>
          <p:spPr>
            <a:xfrm>
              <a:off x="8712756" y="1305380"/>
              <a:ext cx="265445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12</a:t>
              </a:r>
              <a:endParaRPr lang="fr-FR" sz="1600" dirty="0"/>
            </a:p>
          </p:txBody>
        </p:sp>
        <p:sp>
          <p:nvSpPr>
            <p:cNvPr id="144" name="ZoneTexte 143"/>
            <p:cNvSpPr txBox="1"/>
            <p:nvPr/>
          </p:nvSpPr>
          <p:spPr>
            <a:xfrm>
              <a:off x="850973" y="1302718"/>
              <a:ext cx="212928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-9</a:t>
              </a:r>
              <a:endParaRPr lang="fr-FR" sz="1600" dirty="0"/>
            </a:p>
          </p:txBody>
        </p:sp>
        <p:sp>
          <p:nvSpPr>
            <p:cNvPr id="145" name="ZoneTexte 144"/>
            <p:cNvSpPr txBox="1"/>
            <p:nvPr/>
          </p:nvSpPr>
          <p:spPr>
            <a:xfrm>
              <a:off x="1220962" y="1300625"/>
              <a:ext cx="209547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-8</a:t>
              </a:r>
              <a:endParaRPr lang="fr-FR" sz="1600" dirty="0"/>
            </a:p>
          </p:txBody>
        </p:sp>
        <p:sp>
          <p:nvSpPr>
            <p:cNvPr id="146" name="ZoneTexte 145"/>
            <p:cNvSpPr txBox="1"/>
            <p:nvPr/>
          </p:nvSpPr>
          <p:spPr>
            <a:xfrm>
              <a:off x="1612092" y="1307846"/>
              <a:ext cx="20721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-7</a:t>
              </a:r>
              <a:endParaRPr lang="fr-FR" sz="1600" dirty="0"/>
            </a:p>
          </p:txBody>
        </p:sp>
        <p:sp>
          <p:nvSpPr>
            <p:cNvPr id="147" name="ZoneTexte 146"/>
            <p:cNvSpPr txBox="1"/>
            <p:nvPr/>
          </p:nvSpPr>
          <p:spPr>
            <a:xfrm>
              <a:off x="1987366" y="1309522"/>
              <a:ext cx="1953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-6</a:t>
              </a:r>
              <a:endParaRPr lang="fr-FR" sz="1600" dirty="0"/>
            </a:p>
          </p:txBody>
        </p:sp>
        <p:sp>
          <p:nvSpPr>
            <p:cNvPr id="148" name="ZoneTexte 147"/>
            <p:cNvSpPr txBox="1"/>
            <p:nvPr/>
          </p:nvSpPr>
          <p:spPr>
            <a:xfrm>
              <a:off x="3107903" y="1306174"/>
              <a:ext cx="21698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-3</a:t>
              </a:r>
              <a:endParaRPr lang="fr-FR" sz="1600" dirty="0"/>
            </a:p>
          </p:txBody>
        </p:sp>
        <p:sp>
          <p:nvSpPr>
            <p:cNvPr id="149" name="ZoneTexte 148"/>
            <p:cNvSpPr txBox="1"/>
            <p:nvPr/>
          </p:nvSpPr>
          <p:spPr>
            <a:xfrm>
              <a:off x="2732629" y="1303085"/>
              <a:ext cx="2120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-4</a:t>
              </a:r>
              <a:endParaRPr lang="fr-FR" sz="1600" dirty="0"/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3483177" y="1309522"/>
              <a:ext cx="22187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-2</a:t>
              </a:r>
              <a:endParaRPr lang="fr-FR" sz="1600" dirty="0"/>
            </a:p>
          </p:txBody>
        </p:sp>
        <p:sp>
          <p:nvSpPr>
            <p:cNvPr id="151" name="ZoneTexte 150"/>
            <p:cNvSpPr txBox="1"/>
            <p:nvPr/>
          </p:nvSpPr>
          <p:spPr>
            <a:xfrm>
              <a:off x="3847880" y="1311197"/>
              <a:ext cx="23063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</a:t>
              </a:r>
              <a:endParaRPr lang="fr-FR" sz="1600" dirty="0"/>
            </a:p>
          </p:txBody>
        </p:sp>
        <p:sp>
          <p:nvSpPr>
            <p:cNvPr id="152" name="ZoneTexte 151"/>
            <p:cNvSpPr txBox="1"/>
            <p:nvPr/>
          </p:nvSpPr>
          <p:spPr>
            <a:xfrm>
              <a:off x="2336213" y="1076456"/>
              <a:ext cx="23274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-5</a:t>
              </a:r>
              <a:endParaRPr lang="fr-FR" sz="2000" dirty="0"/>
            </a:p>
          </p:txBody>
        </p:sp>
        <p:sp>
          <p:nvSpPr>
            <p:cNvPr id="153" name="ZoneTexte 152"/>
            <p:cNvSpPr txBox="1"/>
            <p:nvPr/>
          </p:nvSpPr>
          <p:spPr>
            <a:xfrm>
              <a:off x="355222" y="986650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-10</a:t>
              </a:r>
              <a:endParaRPr lang="fr-FR" sz="2400" dirty="0"/>
            </a:p>
          </p:txBody>
        </p:sp>
      </p:grpSp>
      <p:sp>
        <p:nvSpPr>
          <p:cNvPr id="154" name="ZoneTexte 153"/>
          <p:cNvSpPr txBox="1"/>
          <p:nvPr/>
        </p:nvSpPr>
        <p:spPr>
          <a:xfrm>
            <a:off x="66581" y="1297535"/>
            <a:ext cx="30869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dirty="0" smtClean="0"/>
              <a:t>-11</a:t>
            </a:r>
            <a:endParaRPr lang="fr-FR" sz="1600" dirty="0"/>
          </a:p>
        </p:txBody>
      </p:sp>
      <p:grpSp>
        <p:nvGrpSpPr>
          <p:cNvPr id="4" name="Groupe 167"/>
          <p:cNvGrpSpPr/>
          <p:nvPr/>
        </p:nvGrpSpPr>
        <p:grpSpPr>
          <a:xfrm>
            <a:off x="0" y="2673350"/>
            <a:ext cx="9080500" cy="1284859"/>
            <a:chOff x="0" y="2673350"/>
            <a:chExt cx="9080500" cy="1284859"/>
          </a:xfrm>
        </p:grpSpPr>
        <p:grpSp>
          <p:nvGrpSpPr>
            <p:cNvPr id="5" name="Group 58"/>
            <p:cNvGrpSpPr>
              <a:grpSpLocks noChangeAspect="1"/>
            </p:cNvGrpSpPr>
            <p:nvPr/>
          </p:nvGrpSpPr>
          <p:grpSpPr bwMode="auto">
            <a:xfrm>
              <a:off x="0" y="2673350"/>
              <a:ext cx="9080500" cy="752474"/>
              <a:chOff x="2183" y="2553"/>
              <a:chExt cx="7150" cy="592"/>
            </a:xfrm>
          </p:grpSpPr>
          <p:cxnSp>
            <p:nvCxnSpPr>
              <p:cNvPr id="91" name="AutoShape 59"/>
              <p:cNvCxnSpPr>
                <a:cxnSpLocks noChangeShapeType="1"/>
              </p:cNvCxnSpPr>
              <p:nvPr/>
            </p:nvCxnSpPr>
            <p:spPr bwMode="auto">
              <a:xfrm>
                <a:off x="2183" y="2553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2" name="AutoShape 60"/>
              <p:cNvCxnSpPr>
                <a:cxnSpLocks noChangeShapeType="1"/>
              </p:cNvCxnSpPr>
              <p:nvPr/>
            </p:nvCxnSpPr>
            <p:spPr bwMode="auto">
              <a:xfrm>
                <a:off x="2183" y="3144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3" name="AutoShape 61"/>
              <p:cNvCxnSpPr>
                <a:cxnSpLocks noChangeShapeType="1"/>
              </p:cNvCxnSpPr>
              <p:nvPr/>
            </p:nvCxnSpPr>
            <p:spPr bwMode="auto">
              <a:xfrm>
                <a:off x="5587" y="2554"/>
                <a:ext cx="0" cy="591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94" name="AutoShape 62"/>
              <p:cNvCxnSpPr>
                <a:cxnSpLocks noChangeShapeType="1"/>
              </p:cNvCxnSpPr>
              <p:nvPr/>
            </p:nvCxnSpPr>
            <p:spPr bwMode="auto">
              <a:xfrm>
                <a:off x="410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5" name="AutoShape 63"/>
              <p:cNvCxnSpPr>
                <a:cxnSpLocks noChangeShapeType="1"/>
              </p:cNvCxnSpPr>
              <p:nvPr/>
            </p:nvCxnSpPr>
            <p:spPr bwMode="auto">
              <a:xfrm>
                <a:off x="529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6" name="AutoShape 64"/>
              <p:cNvCxnSpPr>
                <a:cxnSpLocks noChangeShapeType="1"/>
              </p:cNvCxnSpPr>
              <p:nvPr/>
            </p:nvCxnSpPr>
            <p:spPr bwMode="auto">
              <a:xfrm>
                <a:off x="440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7" name="AutoShape 65"/>
              <p:cNvCxnSpPr>
                <a:cxnSpLocks noChangeShapeType="1"/>
              </p:cNvCxnSpPr>
              <p:nvPr/>
            </p:nvCxnSpPr>
            <p:spPr bwMode="auto">
              <a:xfrm>
                <a:off x="469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8" name="AutoShape 66"/>
              <p:cNvCxnSpPr>
                <a:cxnSpLocks noChangeShapeType="1"/>
              </p:cNvCxnSpPr>
              <p:nvPr/>
            </p:nvCxnSpPr>
            <p:spPr bwMode="auto">
              <a:xfrm>
                <a:off x="499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9" name="AutoShape 67"/>
              <p:cNvCxnSpPr>
                <a:cxnSpLocks noChangeShapeType="1"/>
              </p:cNvCxnSpPr>
              <p:nvPr/>
            </p:nvCxnSpPr>
            <p:spPr bwMode="auto">
              <a:xfrm>
                <a:off x="380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0" name="AutoShape 68"/>
              <p:cNvCxnSpPr>
                <a:cxnSpLocks noChangeShapeType="1"/>
              </p:cNvCxnSpPr>
              <p:nvPr/>
            </p:nvCxnSpPr>
            <p:spPr bwMode="auto">
              <a:xfrm>
                <a:off x="292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1" name="AutoShape 69"/>
              <p:cNvCxnSpPr>
                <a:cxnSpLocks noChangeShapeType="1"/>
              </p:cNvCxnSpPr>
              <p:nvPr/>
            </p:nvCxnSpPr>
            <p:spPr bwMode="auto">
              <a:xfrm>
                <a:off x="321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2" name="AutoShape 70"/>
              <p:cNvCxnSpPr>
                <a:cxnSpLocks noChangeShapeType="1"/>
              </p:cNvCxnSpPr>
              <p:nvPr/>
            </p:nvCxnSpPr>
            <p:spPr bwMode="auto">
              <a:xfrm>
                <a:off x="351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3" name="AutoShape 71"/>
              <p:cNvCxnSpPr>
                <a:cxnSpLocks noChangeShapeType="1"/>
              </p:cNvCxnSpPr>
              <p:nvPr/>
            </p:nvCxnSpPr>
            <p:spPr bwMode="auto">
              <a:xfrm>
                <a:off x="262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" name="AutoShape 72"/>
              <p:cNvCxnSpPr>
                <a:cxnSpLocks noChangeShapeType="1"/>
              </p:cNvCxnSpPr>
              <p:nvPr/>
            </p:nvCxnSpPr>
            <p:spPr bwMode="auto">
              <a:xfrm>
                <a:off x="854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5" name="AutoShape 73"/>
              <p:cNvCxnSpPr>
                <a:cxnSpLocks noChangeShapeType="1"/>
              </p:cNvCxnSpPr>
              <p:nvPr/>
            </p:nvCxnSpPr>
            <p:spPr bwMode="auto">
              <a:xfrm>
                <a:off x="706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6" name="AutoShape 74"/>
              <p:cNvCxnSpPr>
                <a:cxnSpLocks noChangeShapeType="1"/>
              </p:cNvCxnSpPr>
              <p:nvPr/>
            </p:nvCxnSpPr>
            <p:spPr bwMode="auto">
              <a:xfrm>
                <a:off x="825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7" name="AutoShape 75"/>
              <p:cNvCxnSpPr>
                <a:cxnSpLocks noChangeShapeType="1"/>
              </p:cNvCxnSpPr>
              <p:nvPr/>
            </p:nvCxnSpPr>
            <p:spPr bwMode="auto">
              <a:xfrm>
                <a:off x="736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" name="AutoShape 76"/>
              <p:cNvCxnSpPr>
                <a:cxnSpLocks noChangeShapeType="1"/>
              </p:cNvCxnSpPr>
              <p:nvPr/>
            </p:nvCxnSpPr>
            <p:spPr bwMode="auto">
              <a:xfrm>
                <a:off x="765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" name="AutoShape 77"/>
              <p:cNvCxnSpPr>
                <a:cxnSpLocks noChangeShapeType="1"/>
              </p:cNvCxnSpPr>
              <p:nvPr/>
            </p:nvCxnSpPr>
            <p:spPr bwMode="auto">
              <a:xfrm>
                <a:off x="795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" name="AutoShape 78"/>
              <p:cNvCxnSpPr>
                <a:cxnSpLocks noChangeShapeType="1"/>
              </p:cNvCxnSpPr>
              <p:nvPr/>
            </p:nvCxnSpPr>
            <p:spPr bwMode="auto">
              <a:xfrm>
                <a:off x="676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1" name="AutoShape 79"/>
              <p:cNvCxnSpPr>
                <a:cxnSpLocks noChangeShapeType="1"/>
              </p:cNvCxnSpPr>
              <p:nvPr/>
            </p:nvCxnSpPr>
            <p:spPr bwMode="auto">
              <a:xfrm>
                <a:off x="588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2" name="AutoShape 80"/>
              <p:cNvCxnSpPr>
                <a:cxnSpLocks noChangeShapeType="1"/>
              </p:cNvCxnSpPr>
              <p:nvPr/>
            </p:nvCxnSpPr>
            <p:spPr bwMode="auto">
              <a:xfrm>
                <a:off x="617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3" name="AutoShape 81"/>
              <p:cNvCxnSpPr>
                <a:cxnSpLocks noChangeShapeType="1"/>
              </p:cNvCxnSpPr>
              <p:nvPr/>
            </p:nvCxnSpPr>
            <p:spPr bwMode="auto">
              <a:xfrm>
                <a:off x="647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4" name="AutoShape 82"/>
              <p:cNvCxnSpPr>
                <a:cxnSpLocks noChangeShapeType="1"/>
              </p:cNvCxnSpPr>
              <p:nvPr/>
            </p:nvCxnSpPr>
            <p:spPr bwMode="auto">
              <a:xfrm>
                <a:off x="233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5" name="AutoShape 83"/>
              <p:cNvCxnSpPr>
                <a:cxnSpLocks noChangeShapeType="1"/>
              </p:cNvCxnSpPr>
              <p:nvPr/>
            </p:nvCxnSpPr>
            <p:spPr bwMode="auto">
              <a:xfrm>
                <a:off x="884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6" name="AutoShape 84"/>
              <p:cNvCxnSpPr>
                <a:cxnSpLocks noChangeShapeType="1"/>
              </p:cNvCxnSpPr>
              <p:nvPr/>
            </p:nvCxnSpPr>
            <p:spPr bwMode="auto">
              <a:xfrm>
                <a:off x="913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7" name="AutoShape 85"/>
              <p:cNvCxnSpPr>
                <a:cxnSpLocks noChangeShapeType="1"/>
              </p:cNvCxnSpPr>
              <p:nvPr/>
            </p:nvCxnSpPr>
            <p:spPr bwMode="auto">
              <a:xfrm>
                <a:off x="2183" y="2700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8" name="AutoShape 86"/>
              <p:cNvCxnSpPr>
                <a:cxnSpLocks noChangeShapeType="1"/>
              </p:cNvCxnSpPr>
              <p:nvPr/>
            </p:nvCxnSpPr>
            <p:spPr bwMode="auto">
              <a:xfrm>
                <a:off x="2183" y="2996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32" name="ZoneTexte 131"/>
            <p:cNvSpPr txBox="1"/>
            <p:nvPr/>
          </p:nvSpPr>
          <p:spPr>
            <a:xfrm>
              <a:off x="4644126" y="3205516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</a:t>
              </a:r>
              <a:endParaRPr lang="fr-FR" sz="1600" dirty="0"/>
            </a:p>
          </p:txBody>
        </p:sp>
        <p:sp>
          <p:nvSpPr>
            <p:cNvPr id="133" name="ZoneTexte 132"/>
            <p:cNvSpPr txBox="1"/>
            <p:nvPr/>
          </p:nvSpPr>
          <p:spPr>
            <a:xfrm>
              <a:off x="5016019" y="321399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2</a:t>
              </a:r>
              <a:endParaRPr lang="fr-FR" sz="1600" dirty="0"/>
            </a:p>
          </p:txBody>
        </p:sp>
        <p:sp>
          <p:nvSpPr>
            <p:cNvPr id="134" name="ZoneTexte 133"/>
            <p:cNvSpPr txBox="1"/>
            <p:nvPr/>
          </p:nvSpPr>
          <p:spPr>
            <a:xfrm>
              <a:off x="5399531" y="3210644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3</a:t>
              </a:r>
              <a:endParaRPr lang="fr-FR" sz="1600" dirty="0"/>
            </a:p>
          </p:txBody>
        </p:sp>
        <p:sp>
          <p:nvSpPr>
            <p:cNvPr id="135" name="ZoneTexte 134"/>
            <p:cNvSpPr txBox="1"/>
            <p:nvPr/>
          </p:nvSpPr>
          <p:spPr>
            <a:xfrm>
              <a:off x="5762947" y="3212320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4</a:t>
              </a:r>
              <a:endParaRPr lang="fr-FR" sz="1600" dirty="0"/>
            </a:p>
          </p:txBody>
        </p:sp>
        <p:sp>
          <p:nvSpPr>
            <p:cNvPr id="136" name="ZoneTexte 135"/>
            <p:cNvSpPr txBox="1"/>
            <p:nvPr/>
          </p:nvSpPr>
          <p:spPr>
            <a:xfrm>
              <a:off x="6905110" y="3208972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7</a:t>
              </a:r>
              <a:endParaRPr lang="fr-FR" sz="1600" dirty="0"/>
            </a:p>
          </p:txBody>
        </p:sp>
        <p:sp>
          <p:nvSpPr>
            <p:cNvPr id="137" name="ZoneTexte 136"/>
            <p:cNvSpPr txBox="1"/>
            <p:nvPr/>
          </p:nvSpPr>
          <p:spPr>
            <a:xfrm>
              <a:off x="6524946" y="320588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6</a:t>
              </a:r>
              <a:endParaRPr lang="fr-FR" sz="1600" dirty="0"/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7285272" y="3212320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8</a:t>
              </a:r>
              <a:endParaRPr lang="fr-FR" sz="1600" dirty="0"/>
            </a:p>
          </p:txBody>
        </p:sp>
        <p:sp>
          <p:nvSpPr>
            <p:cNvPr id="139" name="ZoneTexte 138"/>
            <p:cNvSpPr txBox="1"/>
            <p:nvPr/>
          </p:nvSpPr>
          <p:spPr>
            <a:xfrm>
              <a:off x="7658735" y="321399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9</a:t>
              </a:r>
              <a:endParaRPr lang="fr-FR" sz="1600" dirty="0"/>
            </a:p>
          </p:txBody>
        </p:sp>
        <p:sp>
          <p:nvSpPr>
            <p:cNvPr id="140" name="ZoneTexte 139"/>
            <p:cNvSpPr txBox="1"/>
            <p:nvPr/>
          </p:nvSpPr>
          <p:spPr>
            <a:xfrm>
              <a:off x="6149179" y="3370384"/>
              <a:ext cx="17780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5</a:t>
              </a:r>
              <a:endParaRPr lang="fr-FR" sz="2000" dirty="0"/>
            </a:p>
          </p:txBody>
        </p:sp>
        <p:sp>
          <p:nvSpPr>
            <p:cNvPr id="141" name="ZoneTexte 140"/>
            <p:cNvSpPr txBox="1"/>
            <p:nvPr/>
          </p:nvSpPr>
          <p:spPr>
            <a:xfrm>
              <a:off x="7929412" y="3381002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10</a:t>
              </a:r>
              <a:endParaRPr lang="fr-FR" sz="2400" dirty="0"/>
            </a:p>
          </p:txBody>
        </p:sp>
        <p:sp>
          <p:nvSpPr>
            <p:cNvPr id="142" name="ZoneTexte 141"/>
            <p:cNvSpPr txBox="1"/>
            <p:nvPr/>
          </p:nvSpPr>
          <p:spPr>
            <a:xfrm>
              <a:off x="8359608" y="3205620"/>
              <a:ext cx="25734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11</a:t>
              </a:r>
              <a:endParaRPr lang="fr-FR" sz="1600" dirty="0"/>
            </a:p>
          </p:txBody>
        </p:sp>
        <p:sp>
          <p:nvSpPr>
            <p:cNvPr id="143" name="ZoneTexte 142"/>
            <p:cNvSpPr txBox="1"/>
            <p:nvPr/>
          </p:nvSpPr>
          <p:spPr>
            <a:xfrm>
              <a:off x="8717160" y="3207297"/>
              <a:ext cx="265445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12</a:t>
              </a:r>
              <a:endParaRPr lang="fr-FR" sz="1600" dirty="0"/>
            </a:p>
          </p:txBody>
        </p:sp>
        <p:sp>
          <p:nvSpPr>
            <p:cNvPr id="155" name="ZoneTexte 154"/>
            <p:cNvSpPr txBox="1"/>
            <p:nvPr/>
          </p:nvSpPr>
          <p:spPr>
            <a:xfrm>
              <a:off x="4123587" y="3373434"/>
              <a:ext cx="3111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>
                  <a:solidFill>
                    <a:srgbClr val="FF0000"/>
                  </a:solidFill>
                </a:rPr>
                <a:t>0</a:t>
              </a:r>
              <a:endParaRPr lang="fr-FR" sz="3200" dirty="0">
                <a:solidFill>
                  <a:srgbClr val="FF0000"/>
                </a:solidFill>
              </a:endParaRPr>
            </a:p>
          </p:txBody>
        </p:sp>
        <p:sp>
          <p:nvSpPr>
            <p:cNvPr id="156" name="ZoneTexte 155"/>
            <p:cNvSpPr txBox="1"/>
            <p:nvPr/>
          </p:nvSpPr>
          <p:spPr>
            <a:xfrm>
              <a:off x="858936" y="3210456"/>
              <a:ext cx="212928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-9</a:t>
              </a:r>
              <a:endParaRPr lang="fr-FR" sz="1600" dirty="0"/>
            </a:p>
          </p:txBody>
        </p:sp>
        <p:sp>
          <p:nvSpPr>
            <p:cNvPr id="157" name="ZoneTexte 156"/>
            <p:cNvSpPr txBox="1"/>
            <p:nvPr/>
          </p:nvSpPr>
          <p:spPr>
            <a:xfrm>
              <a:off x="1228925" y="3208363"/>
              <a:ext cx="209547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-8</a:t>
              </a:r>
              <a:endParaRPr lang="fr-FR" sz="1600" dirty="0"/>
            </a:p>
          </p:txBody>
        </p:sp>
        <p:sp>
          <p:nvSpPr>
            <p:cNvPr id="158" name="ZoneTexte 157"/>
            <p:cNvSpPr txBox="1"/>
            <p:nvPr/>
          </p:nvSpPr>
          <p:spPr>
            <a:xfrm>
              <a:off x="1620055" y="3215584"/>
              <a:ext cx="20721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-7</a:t>
              </a:r>
              <a:endParaRPr lang="fr-FR" sz="1600" dirty="0"/>
            </a:p>
          </p:txBody>
        </p:sp>
        <p:sp>
          <p:nvSpPr>
            <p:cNvPr id="159" name="ZoneTexte 158"/>
            <p:cNvSpPr txBox="1"/>
            <p:nvPr/>
          </p:nvSpPr>
          <p:spPr>
            <a:xfrm>
              <a:off x="1995329" y="3217260"/>
              <a:ext cx="1953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-6</a:t>
              </a:r>
              <a:endParaRPr lang="fr-FR" sz="1600" dirty="0"/>
            </a:p>
          </p:txBody>
        </p:sp>
        <p:sp>
          <p:nvSpPr>
            <p:cNvPr id="160" name="ZoneTexte 159"/>
            <p:cNvSpPr txBox="1"/>
            <p:nvPr/>
          </p:nvSpPr>
          <p:spPr>
            <a:xfrm>
              <a:off x="3115866" y="3213912"/>
              <a:ext cx="21698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-3</a:t>
              </a:r>
              <a:endParaRPr lang="fr-FR" sz="1600" dirty="0"/>
            </a:p>
          </p:txBody>
        </p:sp>
        <p:sp>
          <p:nvSpPr>
            <p:cNvPr id="161" name="ZoneTexte 160"/>
            <p:cNvSpPr txBox="1"/>
            <p:nvPr/>
          </p:nvSpPr>
          <p:spPr>
            <a:xfrm>
              <a:off x="2740592" y="3210823"/>
              <a:ext cx="2120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-4</a:t>
              </a:r>
              <a:endParaRPr lang="fr-FR" sz="1600" dirty="0"/>
            </a:p>
          </p:txBody>
        </p:sp>
        <p:sp>
          <p:nvSpPr>
            <p:cNvPr id="162" name="ZoneTexte 161"/>
            <p:cNvSpPr txBox="1"/>
            <p:nvPr/>
          </p:nvSpPr>
          <p:spPr>
            <a:xfrm>
              <a:off x="3491140" y="3217260"/>
              <a:ext cx="22187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-2</a:t>
              </a:r>
              <a:endParaRPr lang="fr-FR" sz="1600" dirty="0"/>
            </a:p>
          </p:txBody>
        </p:sp>
        <p:sp>
          <p:nvSpPr>
            <p:cNvPr id="163" name="ZoneTexte 162"/>
            <p:cNvSpPr txBox="1"/>
            <p:nvPr/>
          </p:nvSpPr>
          <p:spPr>
            <a:xfrm>
              <a:off x="3855843" y="3218935"/>
              <a:ext cx="23063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</a:t>
              </a:r>
              <a:endParaRPr lang="fr-FR" sz="1600" dirty="0"/>
            </a:p>
          </p:txBody>
        </p:sp>
        <p:sp>
          <p:nvSpPr>
            <p:cNvPr id="164" name="ZoneTexte 163"/>
            <p:cNvSpPr txBox="1"/>
            <p:nvPr/>
          </p:nvSpPr>
          <p:spPr>
            <a:xfrm>
              <a:off x="2338238" y="3387955"/>
              <a:ext cx="23274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-5</a:t>
              </a:r>
              <a:endParaRPr lang="fr-FR" sz="2000" dirty="0"/>
            </a:p>
          </p:txBody>
        </p:sp>
        <p:sp>
          <p:nvSpPr>
            <p:cNvPr id="165" name="ZoneTexte 164"/>
            <p:cNvSpPr txBox="1"/>
            <p:nvPr/>
          </p:nvSpPr>
          <p:spPr>
            <a:xfrm>
              <a:off x="351310" y="3381276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-10</a:t>
              </a:r>
              <a:endParaRPr lang="fr-FR" sz="2400" dirty="0"/>
            </a:p>
          </p:txBody>
        </p:sp>
        <p:sp>
          <p:nvSpPr>
            <p:cNvPr id="166" name="ZoneTexte 165"/>
            <p:cNvSpPr txBox="1"/>
            <p:nvPr/>
          </p:nvSpPr>
          <p:spPr>
            <a:xfrm>
              <a:off x="74544" y="3205273"/>
              <a:ext cx="3086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-11</a:t>
              </a:r>
              <a:endParaRPr lang="fr-FR" sz="1600" dirty="0"/>
            </a:p>
          </p:txBody>
        </p:sp>
      </p:grpSp>
      <p:cxnSp>
        <p:nvCxnSpPr>
          <p:cNvPr id="168" name="Connecteur droit avec flèche 167"/>
          <p:cNvCxnSpPr/>
          <p:nvPr/>
        </p:nvCxnSpPr>
        <p:spPr>
          <a:xfrm rot="16200000" flipH="1">
            <a:off x="3962282" y="889472"/>
            <a:ext cx="728494" cy="184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169"/>
          <p:cNvCxnSpPr/>
          <p:nvPr/>
        </p:nvCxnSpPr>
        <p:spPr>
          <a:xfrm rot="16200000" flipH="1">
            <a:off x="4123707" y="2217716"/>
            <a:ext cx="3396343" cy="17813"/>
          </a:xfrm>
          <a:prstGeom prst="line">
            <a:avLst/>
          </a:prstGeom>
          <a:ln w="31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avec flèche 170"/>
          <p:cNvCxnSpPr/>
          <p:nvPr/>
        </p:nvCxnSpPr>
        <p:spPr>
          <a:xfrm rot="16200000" flipH="1">
            <a:off x="5468469" y="3832574"/>
            <a:ext cx="728494" cy="1846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necteur droit avec flèche 172"/>
          <p:cNvCxnSpPr/>
          <p:nvPr/>
        </p:nvCxnSpPr>
        <p:spPr>
          <a:xfrm rot="5400000" flipH="1" flipV="1">
            <a:off x="7555676" y="2591789"/>
            <a:ext cx="1810986" cy="1588"/>
          </a:xfrm>
          <a:prstGeom prst="straightConnector1">
            <a:avLst/>
          </a:prstGeom>
          <a:ln w="1905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Ellipse 175"/>
          <p:cNvSpPr>
            <a:spLocks noChangeAspect="1"/>
          </p:cNvSpPr>
          <p:nvPr/>
        </p:nvSpPr>
        <p:spPr>
          <a:xfrm>
            <a:off x="8271164" y="1229096"/>
            <a:ext cx="388800" cy="388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7" name="ZoneTexte 176"/>
          <p:cNvSpPr txBox="1"/>
          <p:nvPr/>
        </p:nvSpPr>
        <p:spPr>
          <a:xfrm>
            <a:off x="3412902" y="4662151"/>
            <a:ext cx="27818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Calcul de 4 + 7</a:t>
            </a:r>
          </a:p>
          <a:p>
            <a:pPr algn="ctr"/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4) </a:t>
            </a:r>
            <a:r>
              <a:rPr lang="fr-FR" sz="2600" dirty="0" smtClean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7)</a:t>
            </a:r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6476 0 " pathEditMode="relative" ptsTypes="AA">
                                      <p:cBhvr>
                                        <p:cTn id="19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6476 0 " pathEditMode="relative" ptsTypes="AA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7037E-6 L 0.28889 -0.000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 animBg="1"/>
      <p:bldP spid="1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412902" y="4662151"/>
            <a:ext cx="3129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Calcul de 11 – 7</a:t>
            </a:r>
          </a:p>
          <a:p>
            <a:pPr algn="ctr"/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11) </a:t>
            </a:r>
            <a:r>
              <a:rPr lang="fr-FR" sz="2600" b="1" dirty="0" smtClean="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7)</a:t>
            </a:r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endParaRPr lang="fr-FR" sz="3200" dirty="0"/>
          </a:p>
        </p:txBody>
      </p:sp>
    </p:spTree>
  </p:cSld>
  <p:clrMapOvr>
    <a:masterClrMapping/>
  </p:clrMapOvr>
  <p:transition advClick="0" advTm="2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ZoneTexte 118"/>
          <p:cNvSpPr txBox="1"/>
          <p:nvPr/>
        </p:nvSpPr>
        <p:spPr>
          <a:xfrm>
            <a:off x="4127500" y="717550"/>
            <a:ext cx="311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0</a:t>
            </a:r>
            <a:endParaRPr lang="fr-FR" sz="3200" dirty="0">
              <a:solidFill>
                <a:srgbClr val="FF0000"/>
              </a:solidFill>
            </a:endParaRPr>
          </a:p>
        </p:txBody>
      </p:sp>
      <p:grpSp>
        <p:nvGrpSpPr>
          <p:cNvPr id="2" name="Groupe 166"/>
          <p:cNvGrpSpPr/>
          <p:nvPr/>
        </p:nvGrpSpPr>
        <p:grpSpPr>
          <a:xfrm>
            <a:off x="0" y="986650"/>
            <a:ext cx="9080500" cy="1105674"/>
            <a:chOff x="0" y="986650"/>
            <a:chExt cx="9080500" cy="1105674"/>
          </a:xfrm>
        </p:grpSpPr>
        <p:grpSp>
          <p:nvGrpSpPr>
            <p:cNvPr id="3" name="Group 58"/>
            <p:cNvGrpSpPr>
              <a:grpSpLocks noChangeAspect="1"/>
            </p:cNvGrpSpPr>
            <p:nvPr/>
          </p:nvGrpSpPr>
          <p:grpSpPr bwMode="auto">
            <a:xfrm>
              <a:off x="0" y="1339850"/>
              <a:ext cx="9080500" cy="752474"/>
              <a:chOff x="2183" y="2553"/>
              <a:chExt cx="7150" cy="592"/>
            </a:xfrm>
          </p:grpSpPr>
          <p:cxnSp>
            <p:nvCxnSpPr>
              <p:cNvPr id="1083" name="AutoShape 59"/>
              <p:cNvCxnSpPr>
                <a:cxnSpLocks noChangeShapeType="1"/>
              </p:cNvCxnSpPr>
              <p:nvPr/>
            </p:nvCxnSpPr>
            <p:spPr bwMode="auto">
              <a:xfrm>
                <a:off x="2183" y="2553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4" name="AutoShape 60"/>
              <p:cNvCxnSpPr>
                <a:cxnSpLocks noChangeShapeType="1"/>
              </p:cNvCxnSpPr>
              <p:nvPr/>
            </p:nvCxnSpPr>
            <p:spPr bwMode="auto">
              <a:xfrm>
                <a:off x="2183" y="3144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5" name="AutoShape 61"/>
              <p:cNvCxnSpPr>
                <a:cxnSpLocks noChangeShapeType="1"/>
              </p:cNvCxnSpPr>
              <p:nvPr/>
            </p:nvCxnSpPr>
            <p:spPr bwMode="auto">
              <a:xfrm>
                <a:off x="5587" y="2554"/>
                <a:ext cx="0" cy="591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1086" name="AutoShape 62"/>
              <p:cNvCxnSpPr>
                <a:cxnSpLocks noChangeShapeType="1"/>
              </p:cNvCxnSpPr>
              <p:nvPr/>
            </p:nvCxnSpPr>
            <p:spPr bwMode="auto">
              <a:xfrm>
                <a:off x="410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7" name="AutoShape 63"/>
              <p:cNvCxnSpPr>
                <a:cxnSpLocks noChangeShapeType="1"/>
              </p:cNvCxnSpPr>
              <p:nvPr/>
            </p:nvCxnSpPr>
            <p:spPr bwMode="auto">
              <a:xfrm>
                <a:off x="529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8" name="AutoShape 64"/>
              <p:cNvCxnSpPr>
                <a:cxnSpLocks noChangeShapeType="1"/>
              </p:cNvCxnSpPr>
              <p:nvPr/>
            </p:nvCxnSpPr>
            <p:spPr bwMode="auto">
              <a:xfrm>
                <a:off x="440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9" name="AutoShape 65"/>
              <p:cNvCxnSpPr>
                <a:cxnSpLocks noChangeShapeType="1"/>
              </p:cNvCxnSpPr>
              <p:nvPr/>
            </p:nvCxnSpPr>
            <p:spPr bwMode="auto">
              <a:xfrm>
                <a:off x="469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0" name="AutoShape 66"/>
              <p:cNvCxnSpPr>
                <a:cxnSpLocks noChangeShapeType="1"/>
              </p:cNvCxnSpPr>
              <p:nvPr/>
            </p:nvCxnSpPr>
            <p:spPr bwMode="auto">
              <a:xfrm>
                <a:off x="499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1" name="AutoShape 67"/>
              <p:cNvCxnSpPr>
                <a:cxnSpLocks noChangeShapeType="1"/>
              </p:cNvCxnSpPr>
              <p:nvPr/>
            </p:nvCxnSpPr>
            <p:spPr bwMode="auto">
              <a:xfrm>
                <a:off x="380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2" name="AutoShape 68"/>
              <p:cNvCxnSpPr>
                <a:cxnSpLocks noChangeShapeType="1"/>
              </p:cNvCxnSpPr>
              <p:nvPr/>
            </p:nvCxnSpPr>
            <p:spPr bwMode="auto">
              <a:xfrm>
                <a:off x="292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3" name="AutoShape 69"/>
              <p:cNvCxnSpPr>
                <a:cxnSpLocks noChangeShapeType="1"/>
              </p:cNvCxnSpPr>
              <p:nvPr/>
            </p:nvCxnSpPr>
            <p:spPr bwMode="auto">
              <a:xfrm>
                <a:off x="321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4" name="AutoShape 70"/>
              <p:cNvCxnSpPr>
                <a:cxnSpLocks noChangeShapeType="1"/>
              </p:cNvCxnSpPr>
              <p:nvPr/>
            </p:nvCxnSpPr>
            <p:spPr bwMode="auto">
              <a:xfrm>
                <a:off x="351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5" name="AutoShape 71"/>
              <p:cNvCxnSpPr>
                <a:cxnSpLocks noChangeShapeType="1"/>
              </p:cNvCxnSpPr>
              <p:nvPr/>
            </p:nvCxnSpPr>
            <p:spPr bwMode="auto">
              <a:xfrm>
                <a:off x="262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6" name="AutoShape 72"/>
              <p:cNvCxnSpPr>
                <a:cxnSpLocks noChangeShapeType="1"/>
              </p:cNvCxnSpPr>
              <p:nvPr/>
            </p:nvCxnSpPr>
            <p:spPr bwMode="auto">
              <a:xfrm>
                <a:off x="854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7" name="AutoShape 73"/>
              <p:cNvCxnSpPr>
                <a:cxnSpLocks noChangeShapeType="1"/>
              </p:cNvCxnSpPr>
              <p:nvPr/>
            </p:nvCxnSpPr>
            <p:spPr bwMode="auto">
              <a:xfrm>
                <a:off x="706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8" name="AutoShape 74"/>
              <p:cNvCxnSpPr>
                <a:cxnSpLocks noChangeShapeType="1"/>
              </p:cNvCxnSpPr>
              <p:nvPr/>
            </p:nvCxnSpPr>
            <p:spPr bwMode="auto">
              <a:xfrm>
                <a:off x="825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9" name="AutoShape 75"/>
              <p:cNvCxnSpPr>
                <a:cxnSpLocks noChangeShapeType="1"/>
              </p:cNvCxnSpPr>
              <p:nvPr/>
            </p:nvCxnSpPr>
            <p:spPr bwMode="auto">
              <a:xfrm>
                <a:off x="736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0" name="AutoShape 76"/>
              <p:cNvCxnSpPr>
                <a:cxnSpLocks noChangeShapeType="1"/>
              </p:cNvCxnSpPr>
              <p:nvPr/>
            </p:nvCxnSpPr>
            <p:spPr bwMode="auto">
              <a:xfrm>
                <a:off x="765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1" name="AutoShape 77"/>
              <p:cNvCxnSpPr>
                <a:cxnSpLocks noChangeShapeType="1"/>
              </p:cNvCxnSpPr>
              <p:nvPr/>
            </p:nvCxnSpPr>
            <p:spPr bwMode="auto">
              <a:xfrm>
                <a:off x="795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2" name="AutoShape 78"/>
              <p:cNvCxnSpPr>
                <a:cxnSpLocks noChangeShapeType="1"/>
              </p:cNvCxnSpPr>
              <p:nvPr/>
            </p:nvCxnSpPr>
            <p:spPr bwMode="auto">
              <a:xfrm>
                <a:off x="676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3" name="AutoShape 79"/>
              <p:cNvCxnSpPr>
                <a:cxnSpLocks noChangeShapeType="1"/>
              </p:cNvCxnSpPr>
              <p:nvPr/>
            </p:nvCxnSpPr>
            <p:spPr bwMode="auto">
              <a:xfrm>
                <a:off x="588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4" name="AutoShape 80"/>
              <p:cNvCxnSpPr>
                <a:cxnSpLocks noChangeShapeType="1"/>
              </p:cNvCxnSpPr>
              <p:nvPr/>
            </p:nvCxnSpPr>
            <p:spPr bwMode="auto">
              <a:xfrm>
                <a:off x="617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5" name="AutoShape 81"/>
              <p:cNvCxnSpPr>
                <a:cxnSpLocks noChangeShapeType="1"/>
              </p:cNvCxnSpPr>
              <p:nvPr/>
            </p:nvCxnSpPr>
            <p:spPr bwMode="auto">
              <a:xfrm>
                <a:off x="647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6" name="AutoShape 82"/>
              <p:cNvCxnSpPr>
                <a:cxnSpLocks noChangeShapeType="1"/>
              </p:cNvCxnSpPr>
              <p:nvPr/>
            </p:nvCxnSpPr>
            <p:spPr bwMode="auto">
              <a:xfrm>
                <a:off x="233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7" name="AutoShape 83"/>
              <p:cNvCxnSpPr>
                <a:cxnSpLocks noChangeShapeType="1"/>
              </p:cNvCxnSpPr>
              <p:nvPr/>
            </p:nvCxnSpPr>
            <p:spPr bwMode="auto">
              <a:xfrm>
                <a:off x="884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8" name="AutoShape 84"/>
              <p:cNvCxnSpPr>
                <a:cxnSpLocks noChangeShapeType="1"/>
              </p:cNvCxnSpPr>
              <p:nvPr/>
            </p:nvCxnSpPr>
            <p:spPr bwMode="auto">
              <a:xfrm>
                <a:off x="913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9" name="AutoShape 85"/>
              <p:cNvCxnSpPr>
                <a:cxnSpLocks noChangeShapeType="1"/>
              </p:cNvCxnSpPr>
              <p:nvPr/>
            </p:nvCxnSpPr>
            <p:spPr bwMode="auto">
              <a:xfrm>
                <a:off x="2183" y="2700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10" name="AutoShape 86"/>
              <p:cNvCxnSpPr>
                <a:cxnSpLocks noChangeShapeType="1"/>
              </p:cNvCxnSpPr>
              <p:nvPr/>
            </p:nvCxnSpPr>
            <p:spPr bwMode="auto">
              <a:xfrm>
                <a:off x="2183" y="2996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20" name="ZoneTexte 119"/>
            <p:cNvSpPr txBox="1"/>
            <p:nvPr/>
          </p:nvSpPr>
          <p:spPr>
            <a:xfrm>
              <a:off x="4639722" y="1303599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</a:t>
              </a:r>
              <a:endParaRPr lang="fr-FR" sz="1600" dirty="0"/>
            </a:p>
          </p:txBody>
        </p:sp>
        <p:sp>
          <p:nvSpPr>
            <p:cNvPr id="121" name="ZoneTexte 120"/>
            <p:cNvSpPr txBox="1"/>
            <p:nvPr/>
          </p:nvSpPr>
          <p:spPr>
            <a:xfrm>
              <a:off x="5011615" y="1312078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2</a:t>
              </a:r>
              <a:endParaRPr lang="fr-FR" sz="1600" dirty="0"/>
            </a:p>
          </p:txBody>
        </p:sp>
        <p:sp>
          <p:nvSpPr>
            <p:cNvPr id="122" name="ZoneTexte 121"/>
            <p:cNvSpPr txBox="1"/>
            <p:nvPr/>
          </p:nvSpPr>
          <p:spPr>
            <a:xfrm>
              <a:off x="5395127" y="1308727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3</a:t>
              </a:r>
              <a:endParaRPr lang="fr-FR" sz="1600" dirty="0"/>
            </a:p>
          </p:txBody>
        </p:sp>
        <p:sp>
          <p:nvSpPr>
            <p:cNvPr id="123" name="ZoneTexte 122"/>
            <p:cNvSpPr txBox="1"/>
            <p:nvPr/>
          </p:nvSpPr>
          <p:spPr>
            <a:xfrm>
              <a:off x="5758543" y="131040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4</a:t>
              </a:r>
              <a:endParaRPr lang="fr-FR" sz="1600" dirty="0"/>
            </a:p>
          </p:txBody>
        </p:sp>
        <p:sp>
          <p:nvSpPr>
            <p:cNvPr id="124" name="ZoneTexte 123"/>
            <p:cNvSpPr txBox="1"/>
            <p:nvPr/>
          </p:nvSpPr>
          <p:spPr>
            <a:xfrm>
              <a:off x="6900706" y="130705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7</a:t>
              </a:r>
              <a:endParaRPr lang="fr-FR" sz="1600" dirty="0"/>
            </a:p>
          </p:txBody>
        </p:sp>
        <p:sp>
          <p:nvSpPr>
            <p:cNvPr id="125" name="ZoneTexte 124"/>
            <p:cNvSpPr txBox="1"/>
            <p:nvPr/>
          </p:nvSpPr>
          <p:spPr>
            <a:xfrm>
              <a:off x="6520542" y="1303966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6</a:t>
              </a:r>
              <a:endParaRPr lang="fr-FR" sz="1600" dirty="0"/>
            </a:p>
          </p:txBody>
        </p:sp>
        <p:sp>
          <p:nvSpPr>
            <p:cNvPr id="126" name="ZoneTexte 125"/>
            <p:cNvSpPr txBox="1"/>
            <p:nvPr/>
          </p:nvSpPr>
          <p:spPr>
            <a:xfrm>
              <a:off x="7280868" y="131040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8</a:t>
              </a:r>
              <a:endParaRPr lang="fr-FR" sz="1600" dirty="0"/>
            </a:p>
          </p:txBody>
        </p:sp>
        <p:sp>
          <p:nvSpPr>
            <p:cNvPr id="127" name="ZoneTexte 126"/>
            <p:cNvSpPr txBox="1"/>
            <p:nvPr/>
          </p:nvSpPr>
          <p:spPr>
            <a:xfrm>
              <a:off x="7654331" y="1312078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9</a:t>
              </a:r>
              <a:endParaRPr lang="fr-FR" sz="1600" dirty="0"/>
            </a:p>
          </p:txBody>
        </p:sp>
        <p:sp>
          <p:nvSpPr>
            <p:cNvPr id="128" name="ZoneTexte 127"/>
            <p:cNvSpPr txBox="1"/>
            <p:nvPr/>
          </p:nvSpPr>
          <p:spPr>
            <a:xfrm>
              <a:off x="6144776" y="1077337"/>
              <a:ext cx="17780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5</a:t>
              </a:r>
              <a:endParaRPr lang="fr-FR" sz="2000" dirty="0"/>
            </a:p>
          </p:txBody>
        </p:sp>
        <p:sp>
          <p:nvSpPr>
            <p:cNvPr id="129" name="ZoneTexte 128"/>
            <p:cNvSpPr txBox="1"/>
            <p:nvPr/>
          </p:nvSpPr>
          <p:spPr>
            <a:xfrm>
              <a:off x="7925008" y="1008672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10</a:t>
              </a:r>
              <a:endParaRPr lang="fr-FR" sz="2400" dirty="0"/>
            </a:p>
          </p:txBody>
        </p:sp>
        <p:sp>
          <p:nvSpPr>
            <p:cNvPr id="130" name="ZoneTexte 129"/>
            <p:cNvSpPr txBox="1"/>
            <p:nvPr/>
          </p:nvSpPr>
          <p:spPr>
            <a:xfrm>
              <a:off x="8355204" y="1303703"/>
              <a:ext cx="25734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11</a:t>
              </a:r>
              <a:endParaRPr lang="fr-FR" sz="1600" dirty="0"/>
            </a:p>
          </p:txBody>
        </p:sp>
        <p:sp>
          <p:nvSpPr>
            <p:cNvPr id="131" name="ZoneTexte 130"/>
            <p:cNvSpPr txBox="1"/>
            <p:nvPr/>
          </p:nvSpPr>
          <p:spPr>
            <a:xfrm>
              <a:off x="8712756" y="1305380"/>
              <a:ext cx="265445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12</a:t>
              </a:r>
              <a:endParaRPr lang="fr-FR" sz="1600" dirty="0"/>
            </a:p>
          </p:txBody>
        </p:sp>
        <p:sp>
          <p:nvSpPr>
            <p:cNvPr id="144" name="ZoneTexte 143"/>
            <p:cNvSpPr txBox="1"/>
            <p:nvPr/>
          </p:nvSpPr>
          <p:spPr>
            <a:xfrm>
              <a:off x="850973" y="1302718"/>
              <a:ext cx="212928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-9</a:t>
              </a:r>
              <a:endParaRPr lang="fr-FR" sz="1600" dirty="0"/>
            </a:p>
          </p:txBody>
        </p:sp>
        <p:sp>
          <p:nvSpPr>
            <p:cNvPr id="145" name="ZoneTexte 144"/>
            <p:cNvSpPr txBox="1"/>
            <p:nvPr/>
          </p:nvSpPr>
          <p:spPr>
            <a:xfrm>
              <a:off x="1220962" y="1300625"/>
              <a:ext cx="209547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-8</a:t>
              </a:r>
              <a:endParaRPr lang="fr-FR" sz="1600" dirty="0"/>
            </a:p>
          </p:txBody>
        </p:sp>
        <p:sp>
          <p:nvSpPr>
            <p:cNvPr id="146" name="ZoneTexte 145"/>
            <p:cNvSpPr txBox="1"/>
            <p:nvPr/>
          </p:nvSpPr>
          <p:spPr>
            <a:xfrm>
              <a:off x="1612092" y="1307846"/>
              <a:ext cx="20721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-7</a:t>
              </a:r>
              <a:endParaRPr lang="fr-FR" sz="1600" dirty="0"/>
            </a:p>
          </p:txBody>
        </p:sp>
        <p:sp>
          <p:nvSpPr>
            <p:cNvPr id="147" name="ZoneTexte 146"/>
            <p:cNvSpPr txBox="1"/>
            <p:nvPr/>
          </p:nvSpPr>
          <p:spPr>
            <a:xfrm>
              <a:off x="1987366" y="1309522"/>
              <a:ext cx="1953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-6</a:t>
              </a:r>
              <a:endParaRPr lang="fr-FR" sz="1600" dirty="0"/>
            </a:p>
          </p:txBody>
        </p:sp>
        <p:sp>
          <p:nvSpPr>
            <p:cNvPr id="148" name="ZoneTexte 147"/>
            <p:cNvSpPr txBox="1"/>
            <p:nvPr/>
          </p:nvSpPr>
          <p:spPr>
            <a:xfrm>
              <a:off x="3107903" y="1306174"/>
              <a:ext cx="21698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-3</a:t>
              </a:r>
              <a:endParaRPr lang="fr-FR" sz="1600" dirty="0"/>
            </a:p>
          </p:txBody>
        </p:sp>
        <p:sp>
          <p:nvSpPr>
            <p:cNvPr id="149" name="ZoneTexte 148"/>
            <p:cNvSpPr txBox="1"/>
            <p:nvPr/>
          </p:nvSpPr>
          <p:spPr>
            <a:xfrm>
              <a:off x="2732629" y="1303085"/>
              <a:ext cx="2120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-4</a:t>
              </a:r>
              <a:endParaRPr lang="fr-FR" sz="1600" dirty="0"/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3483177" y="1309522"/>
              <a:ext cx="22187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-2</a:t>
              </a:r>
              <a:endParaRPr lang="fr-FR" sz="1600" dirty="0"/>
            </a:p>
          </p:txBody>
        </p:sp>
        <p:sp>
          <p:nvSpPr>
            <p:cNvPr id="151" name="ZoneTexte 150"/>
            <p:cNvSpPr txBox="1"/>
            <p:nvPr/>
          </p:nvSpPr>
          <p:spPr>
            <a:xfrm>
              <a:off x="3847880" y="1311197"/>
              <a:ext cx="23063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</a:t>
              </a:r>
              <a:endParaRPr lang="fr-FR" sz="1600" dirty="0"/>
            </a:p>
          </p:txBody>
        </p:sp>
        <p:sp>
          <p:nvSpPr>
            <p:cNvPr id="152" name="ZoneTexte 151"/>
            <p:cNvSpPr txBox="1"/>
            <p:nvPr/>
          </p:nvSpPr>
          <p:spPr>
            <a:xfrm>
              <a:off x="2336213" y="1076456"/>
              <a:ext cx="23274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-5</a:t>
              </a:r>
              <a:endParaRPr lang="fr-FR" sz="2000" dirty="0"/>
            </a:p>
          </p:txBody>
        </p:sp>
        <p:sp>
          <p:nvSpPr>
            <p:cNvPr id="153" name="ZoneTexte 152"/>
            <p:cNvSpPr txBox="1"/>
            <p:nvPr/>
          </p:nvSpPr>
          <p:spPr>
            <a:xfrm>
              <a:off x="355222" y="986650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-10</a:t>
              </a:r>
              <a:endParaRPr lang="fr-FR" sz="2400" dirty="0"/>
            </a:p>
          </p:txBody>
        </p:sp>
      </p:grpSp>
      <p:sp>
        <p:nvSpPr>
          <p:cNvPr id="154" name="ZoneTexte 153"/>
          <p:cNvSpPr txBox="1"/>
          <p:nvPr/>
        </p:nvSpPr>
        <p:spPr>
          <a:xfrm>
            <a:off x="66581" y="1297535"/>
            <a:ext cx="30869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dirty="0" smtClean="0"/>
              <a:t>-11</a:t>
            </a:r>
            <a:endParaRPr lang="fr-FR" sz="1600" dirty="0"/>
          </a:p>
        </p:txBody>
      </p:sp>
      <p:grpSp>
        <p:nvGrpSpPr>
          <p:cNvPr id="4" name="Groupe 167"/>
          <p:cNvGrpSpPr/>
          <p:nvPr/>
        </p:nvGrpSpPr>
        <p:grpSpPr>
          <a:xfrm>
            <a:off x="0" y="2673350"/>
            <a:ext cx="9080500" cy="1284859"/>
            <a:chOff x="0" y="2673350"/>
            <a:chExt cx="9080500" cy="1284859"/>
          </a:xfrm>
        </p:grpSpPr>
        <p:grpSp>
          <p:nvGrpSpPr>
            <p:cNvPr id="5" name="Group 58"/>
            <p:cNvGrpSpPr>
              <a:grpSpLocks noChangeAspect="1"/>
            </p:cNvGrpSpPr>
            <p:nvPr/>
          </p:nvGrpSpPr>
          <p:grpSpPr bwMode="auto">
            <a:xfrm>
              <a:off x="0" y="2673350"/>
              <a:ext cx="9080500" cy="752474"/>
              <a:chOff x="2183" y="2553"/>
              <a:chExt cx="7150" cy="592"/>
            </a:xfrm>
          </p:grpSpPr>
          <p:cxnSp>
            <p:nvCxnSpPr>
              <p:cNvPr id="91" name="AutoShape 59"/>
              <p:cNvCxnSpPr>
                <a:cxnSpLocks noChangeShapeType="1"/>
              </p:cNvCxnSpPr>
              <p:nvPr/>
            </p:nvCxnSpPr>
            <p:spPr bwMode="auto">
              <a:xfrm>
                <a:off x="2183" y="2553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2" name="AutoShape 60"/>
              <p:cNvCxnSpPr>
                <a:cxnSpLocks noChangeShapeType="1"/>
              </p:cNvCxnSpPr>
              <p:nvPr/>
            </p:nvCxnSpPr>
            <p:spPr bwMode="auto">
              <a:xfrm>
                <a:off x="2183" y="3144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3" name="AutoShape 61"/>
              <p:cNvCxnSpPr>
                <a:cxnSpLocks noChangeShapeType="1"/>
              </p:cNvCxnSpPr>
              <p:nvPr/>
            </p:nvCxnSpPr>
            <p:spPr bwMode="auto">
              <a:xfrm>
                <a:off x="5587" y="2554"/>
                <a:ext cx="0" cy="591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94" name="AutoShape 62"/>
              <p:cNvCxnSpPr>
                <a:cxnSpLocks noChangeShapeType="1"/>
              </p:cNvCxnSpPr>
              <p:nvPr/>
            </p:nvCxnSpPr>
            <p:spPr bwMode="auto">
              <a:xfrm>
                <a:off x="410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5" name="AutoShape 63"/>
              <p:cNvCxnSpPr>
                <a:cxnSpLocks noChangeShapeType="1"/>
              </p:cNvCxnSpPr>
              <p:nvPr/>
            </p:nvCxnSpPr>
            <p:spPr bwMode="auto">
              <a:xfrm>
                <a:off x="529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6" name="AutoShape 64"/>
              <p:cNvCxnSpPr>
                <a:cxnSpLocks noChangeShapeType="1"/>
              </p:cNvCxnSpPr>
              <p:nvPr/>
            </p:nvCxnSpPr>
            <p:spPr bwMode="auto">
              <a:xfrm>
                <a:off x="440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7" name="AutoShape 65"/>
              <p:cNvCxnSpPr>
                <a:cxnSpLocks noChangeShapeType="1"/>
              </p:cNvCxnSpPr>
              <p:nvPr/>
            </p:nvCxnSpPr>
            <p:spPr bwMode="auto">
              <a:xfrm>
                <a:off x="469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8" name="AutoShape 66"/>
              <p:cNvCxnSpPr>
                <a:cxnSpLocks noChangeShapeType="1"/>
              </p:cNvCxnSpPr>
              <p:nvPr/>
            </p:nvCxnSpPr>
            <p:spPr bwMode="auto">
              <a:xfrm>
                <a:off x="499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9" name="AutoShape 67"/>
              <p:cNvCxnSpPr>
                <a:cxnSpLocks noChangeShapeType="1"/>
              </p:cNvCxnSpPr>
              <p:nvPr/>
            </p:nvCxnSpPr>
            <p:spPr bwMode="auto">
              <a:xfrm>
                <a:off x="380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0" name="AutoShape 68"/>
              <p:cNvCxnSpPr>
                <a:cxnSpLocks noChangeShapeType="1"/>
              </p:cNvCxnSpPr>
              <p:nvPr/>
            </p:nvCxnSpPr>
            <p:spPr bwMode="auto">
              <a:xfrm>
                <a:off x="292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1" name="AutoShape 69"/>
              <p:cNvCxnSpPr>
                <a:cxnSpLocks noChangeShapeType="1"/>
              </p:cNvCxnSpPr>
              <p:nvPr/>
            </p:nvCxnSpPr>
            <p:spPr bwMode="auto">
              <a:xfrm>
                <a:off x="321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2" name="AutoShape 70"/>
              <p:cNvCxnSpPr>
                <a:cxnSpLocks noChangeShapeType="1"/>
              </p:cNvCxnSpPr>
              <p:nvPr/>
            </p:nvCxnSpPr>
            <p:spPr bwMode="auto">
              <a:xfrm>
                <a:off x="351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3" name="AutoShape 71"/>
              <p:cNvCxnSpPr>
                <a:cxnSpLocks noChangeShapeType="1"/>
              </p:cNvCxnSpPr>
              <p:nvPr/>
            </p:nvCxnSpPr>
            <p:spPr bwMode="auto">
              <a:xfrm>
                <a:off x="262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" name="AutoShape 72"/>
              <p:cNvCxnSpPr>
                <a:cxnSpLocks noChangeShapeType="1"/>
              </p:cNvCxnSpPr>
              <p:nvPr/>
            </p:nvCxnSpPr>
            <p:spPr bwMode="auto">
              <a:xfrm>
                <a:off x="854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5" name="AutoShape 73"/>
              <p:cNvCxnSpPr>
                <a:cxnSpLocks noChangeShapeType="1"/>
              </p:cNvCxnSpPr>
              <p:nvPr/>
            </p:nvCxnSpPr>
            <p:spPr bwMode="auto">
              <a:xfrm>
                <a:off x="706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6" name="AutoShape 74"/>
              <p:cNvCxnSpPr>
                <a:cxnSpLocks noChangeShapeType="1"/>
              </p:cNvCxnSpPr>
              <p:nvPr/>
            </p:nvCxnSpPr>
            <p:spPr bwMode="auto">
              <a:xfrm>
                <a:off x="825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7" name="AutoShape 75"/>
              <p:cNvCxnSpPr>
                <a:cxnSpLocks noChangeShapeType="1"/>
              </p:cNvCxnSpPr>
              <p:nvPr/>
            </p:nvCxnSpPr>
            <p:spPr bwMode="auto">
              <a:xfrm>
                <a:off x="736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" name="AutoShape 76"/>
              <p:cNvCxnSpPr>
                <a:cxnSpLocks noChangeShapeType="1"/>
              </p:cNvCxnSpPr>
              <p:nvPr/>
            </p:nvCxnSpPr>
            <p:spPr bwMode="auto">
              <a:xfrm>
                <a:off x="765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" name="AutoShape 77"/>
              <p:cNvCxnSpPr>
                <a:cxnSpLocks noChangeShapeType="1"/>
              </p:cNvCxnSpPr>
              <p:nvPr/>
            </p:nvCxnSpPr>
            <p:spPr bwMode="auto">
              <a:xfrm>
                <a:off x="795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" name="AutoShape 78"/>
              <p:cNvCxnSpPr>
                <a:cxnSpLocks noChangeShapeType="1"/>
              </p:cNvCxnSpPr>
              <p:nvPr/>
            </p:nvCxnSpPr>
            <p:spPr bwMode="auto">
              <a:xfrm>
                <a:off x="676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1" name="AutoShape 79"/>
              <p:cNvCxnSpPr>
                <a:cxnSpLocks noChangeShapeType="1"/>
              </p:cNvCxnSpPr>
              <p:nvPr/>
            </p:nvCxnSpPr>
            <p:spPr bwMode="auto">
              <a:xfrm>
                <a:off x="588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2" name="AutoShape 80"/>
              <p:cNvCxnSpPr>
                <a:cxnSpLocks noChangeShapeType="1"/>
              </p:cNvCxnSpPr>
              <p:nvPr/>
            </p:nvCxnSpPr>
            <p:spPr bwMode="auto">
              <a:xfrm>
                <a:off x="617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3" name="AutoShape 81"/>
              <p:cNvCxnSpPr>
                <a:cxnSpLocks noChangeShapeType="1"/>
              </p:cNvCxnSpPr>
              <p:nvPr/>
            </p:nvCxnSpPr>
            <p:spPr bwMode="auto">
              <a:xfrm>
                <a:off x="647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4" name="AutoShape 82"/>
              <p:cNvCxnSpPr>
                <a:cxnSpLocks noChangeShapeType="1"/>
              </p:cNvCxnSpPr>
              <p:nvPr/>
            </p:nvCxnSpPr>
            <p:spPr bwMode="auto">
              <a:xfrm>
                <a:off x="233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5" name="AutoShape 83"/>
              <p:cNvCxnSpPr>
                <a:cxnSpLocks noChangeShapeType="1"/>
              </p:cNvCxnSpPr>
              <p:nvPr/>
            </p:nvCxnSpPr>
            <p:spPr bwMode="auto">
              <a:xfrm>
                <a:off x="884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6" name="AutoShape 84"/>
              <p:cNvCxnSpPr>
                <a:cxnSpLocks noChangeShapeType="1"/>
              </p:cNvCxnSpPr>
              <p:nvPr/>
            </p:nvCxnSpPr>
            <p:spPr bwMode="auto">
              <a:xfrm>
                <a:off x="913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7" name="AutoShape 85"/>
              <p:cNvCxnSpPr>
                <a:cxnSpLocks noChangeShapeType="1"/>
              </p:cNvCxnSpPr>
              <p:nvPr/>
            </p:nvCxnSpPr>
            <p:spPr bwMode="auto">
              <a:xfrm>
                <a:off x="2183" y="2700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8" name="AutoShape 86"/>
              <p:cNvCxnSpPr>
                <a:cxnSpLocks noChangeShapeType="1"/>
              </p:cNvCxnSpPr>
              <p:nvPr/>
            </p:nvCxnSpPr>
            <p:spPr bwMode="auto">
              <a:xfrm>
                <a:off x="2183" y="2996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32" name="ZoneTexte 131"/>
            <p:cNvSpPr txBox="1"/>
            <p:nvPr/>
          </p:nvSpPr>
          <p:spPr>
            <a:xfrm>
              <a:off x="4644126" y="3205516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</a:t>
              </a:r>
              <a:endParaRPr lang="fr-FR" sz="1600" dirty="0"/>
            </a:p>
          </p:txBody>
        </p:sp>
        <p:sp>
          <p:nvSpPr>
            <p:cNvPr id="133" name="ZoneTexte 132"/>
            <p:cNvSpPr txBox="1"/>
            <p:nvPr/>
          </p:nvSpPr>
          <p:spPr>
            <a:xfrm>
              <a:off x="5016019" y="321399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2</a:t>
              </a:r>
              <a:endParaRPr lang="fr-FR" sz="1600" dirty="0"/>
            </a:p>
          </p:txBody>
        </p:sp>
        <p:sp>
          <p:nvSpPr>
            <p:cNvPr id="134" name="ZoneTexte 133"/>
            <p:cNvSpPr txBox="1"/>
            <p:nvPr/>
          </p:nvSpPr>
          <p:spPr>
            <a:xfrm>
              <a:off x="5399531" y="3210644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3</a:t>
              </a:r>
              <a:endParaRPr lang="fr-FR" sz="1600" dirty="0"/>
            </a:p>
          </p:txBody>
        </p:sp>
        <p:sp>
          <p:nvSpPr>
            <p:cNvPr id="135" name="ZoneTexte 134"/>
            <p:cNvSpPr txBox="1"/>
            <p:nvPr/>
          </p:nvSpPr>
          <p:spPr>
            <a:xfrm>
              <a:off x="5762947" y="3212320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4</a:t>
              </a:r>
              <a:endParaRPr lang="fr-FR" sz="1600" dirty="0"/>
            </a:p>
          </p:txBody>
        </p:sp>
        <p:sp>
          <p:nvSpPr>
            <p:cNvPr id="136" name="ZoneTexte 135"/>
            <p:cNvSpPr txBox="1"/>
            <p:nvPr/>
          </p:nvSpPr>
          <p:spPr>
            <a:xfrm>
              <a:off x="6905110" y="3208972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7</a:t>
              </a:r>
              <a:endParaRPr lang="fr-FR" sz="1600" dirty="0"/>
            </a:p>
          </p:txBody>
        </p:sp>
        <p:sp>
          <p:nvSpPr>
            <p:cNvPr id="137" name="ZoneTexte 136"/>
            <p:cNvSpPr txBox="1"/>
            <p:nvPr/>
          </p:nvSpPr>
          <p:spPr>
            <a:xfrm>
              <a:off x="6524946" y="320588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6</a:t>
              </a:r>
              <a:endParaRPr lang="fr-FR" sz="1600" dirty="0"/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7285272" y="3212320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8</a:t>
              </a:r>
              <a:endParaRPr lang="fr-FR" sz="1600" dirty="0"/>
            </a:p>
          </p:txBody>
        </p:sp>
        <p:sp>
          <p:nvSpPr>
            <p:cNvPr id="139" name="ZoneTexte 138"/>
            <p:cNvSpPr txBox="1"/>
            <p:nvPr/>
          </p:nvSpPr>
          <p:spPr>
            <a:xfrm>
              <a:off x="7658735" y="321399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9</a:t>
              </a:r>
              <a:endParaRPr lang="fr-FR" sz="1600" dirty="0"/>
            </a:p>
          </p:txBody>
        </p:sp>
        <p:sp>
          <p:nvSpPr>
            <p:cNvPr id="140" name="ZoneTexte 139"/>
            <p:cNvSpPr txBox="1"/>
            <p:nvPr/>
          </p:nvSpPr>
          <p:spPr>
            <a:xfrm>
              <a:off x="6149179" y="3370384"/>
              <a:ext cx="17780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5</a:t>
              </a:r>
              <a:endParaRPr lang="fr-FR" sz="2000" dirty="0"/>
            </a:p>
          </p:txBody>
        </p:sp>
        <p:sp>
          <p:nvSpPr>
            <p:cNvPr id="141" name="ZoneTexte 140"/>
            <p:cNvSpPr txBox="1"/>
            <p:nvPr/>
          </p:nvSpPr>
          <p:spPr>
            <a:xfrm>
              <a:off x="7929412" y="3381002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10</a:t>
              </a:r>
              <a:endParaRPr lang="fr-FR" sz="2400" dirty="0"/>
            </a:p>
          </p:txBody>
        </p:sp>
        <p:sp>
          <p:nvSpPr>
            <p:cNvPr id="142" name="ZoneTexte 141"/>
            <p:cNvSpPr txBox="1"/>
            <p:nvPr/>
          </p:nvSpPr>
          <p:spPr>
            <a:xfrm>
              <a:off x="8359608" y="3205620"/>
              <a:ext cx="25734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11</a:t>
              </a:r>
              <a:endParaRPr lang="fr-FR" sz="1600" dirty="0"/>
            </a:p>
          </p:txBody>
        </p:sp>
        <p:sp>
          <p:nvSpPr>
            <p:cNvPr id="143" name="ZoneTexte 142"/>
            <p:cNvSpPr txBox="1"/>
            <p:nvPr/>
          </p:nvSpPr>
          <p:spPr>
            <a:xfrm>
              <a:off x="8717160" y="3207297"/>
              <a:ext cx="265445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12</a:t>
              </a:r>
              <a:endParaRPr lang="fr-FR" sz="1600" dirty="0"/>
            </a:p>
          </p:txBody>
        </p:sp>
        <p:sp>
          <p:nvSpPr>
            <p:cNvPr id="155" name="ZoneTexte 154"/>
            <p:cNvSpPr txBox="1"/>
            <p:nvPr/>
          </p:nvSpPr>
          <p:spPr>
            <a:xfrm>
              <a:off x="4123587" y="3373434"/>
              <a:ext cx="3111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>
                  <a:solidFill>
                    <a:srgbClr val="FF0000"/>
                  </a:solidFill>
                </a:rPr>
                <a:t>0</a:t>
              </a:r>
              <a:endParaRPr lang="fr-FR" sz="3200" dirty="0">
                <a:solidFill>
                  <a:srgbClr val="FF0000"/>
                </a:solidFill>
              </a:endParaRPr>
            </a:p>
          </p:txBody>
        </p:sp>
        <p:sp>
          <p:nvSpPr>
            <p:cNvPr id="156" name="ZoneTexte 155"/>
            <p:cNvSpPr txBox="1"/>
            <p:nvPr/>
          </p:nvSpPr>
          <p:spPr>
            <a:xfrm>
              <a:off x="858936" y="3210456"/>
              <a:ext cx="212928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-9</a:t>
              </a:r>
              <a:endParaRPr lang="fr-FR" sz="1600" dirty="0"/>
            </a:p>
          </p:txBody>
        </p:sp>
        <p:sp>
          <p:nvSpPr>
            <p:cNvPr id="157" name="ZoneTexte 156"/>
            <p:cNvSpPr txBox="1"/>
            <p:nvPr/>
          </p:nvSpPr>
          <p:spPr>
            <a:xfrm>
              <a:off x="1228925" y="3208363"/>
              <a:ext cx="209547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-8</a:t>
              </a:r>
              <a:endParaRPr lang="fr-FR" sz="1600" dirty="0"/>
            </a:p>
          </p:txBody>
        </p:sp>
        <p:sp>
          <p:nvSpPr>
            <p:cNvPr id="158" name="ZoneTexte 157"/>
            <p:cNvSpPr txBox="1"/>
            <p:nvPr/>
          </p:nvSpPr>
          <p:spPr>
            <a:xfrm>
              <a:off x="1620055" y="3215584"/>
              <a:ext cx="20721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-7</a:t>
              </a:r>
              <a:endParaRPr lang="fr-FR" sz="1600" dirty="0"/>
            </a:p>
          </p:txBody>
        </p:sp>
        <p:sp>
          <p:nvSpPr>
            <p:cNvPr id="159" name="ZoneTexte 158"/>
            <p:cNvSpPr txBox="1"/>
            <p:nvPr/>
          </p:nvSpPr>
          <p:spPr>
            <a:xfrm>
              <a:off x="1995329" y="3217260"/>
              <a:ext cx="1953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-6</a:t>
              </a:r>
              <a:endParaRPr lang="fr-FR" sz="1600" dirty="0"/>
            </a:p>
          </p:txBody>
        </p:sp>
        <p:sp>
          <p:nvSpPr>
            <p:cNvPr id="160" name="ZoneTexte 159"/>
            <p:cNvSpPr txBox="1"/>
            <p:nvPr/>
          </p:nvSpPr>
          <p:spPr>
            <a:xfrm>
              <a:off x="3115866" y="3213912"/>
              <a:ext cx="21698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-3</a:t>
              </a:r>
              <a:endParaRPr lang="fr-FR" sz="1600" dirty="0"/>
            </a:p>
          </p:txBody>
        </p:sp>
        <p:sp>
          <p:nvSpPr>
            <p:cNvPr id="161" name="ZoneTexte 160"/>
            <p:cNvSpPr txBox="1"/>
            <p:nvPr/>
          </p:nvSpPr>
          <p:spPr>
            <a:xfrm>
              <a:off x="2740592" y="3210823"/>
              <a:ext cx="2120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-4</a:t>
              </a:r>
              <a:endParaRPr lang="fr-FR" sz="1600" dirty="0"/>
            </a:p>
          </p:txBody>
        </p:sp>
        <p:sp>
          <p:nvSpPr>
            <p:cNvPr id="162" name="ZoneTexte 161"/>
            <p:cNvSpPr txBox="1"/>
            <p:nvPr/>
          </p:nvSpPr>
          <p:spPr>
            <a:xfrm>
              <a:off x="3491140" y="3217260"/>
              <a:ext cx="22187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-2</a:t>
              </a:r>
              <a:endParaRPr lang="fr-FR" sz="1600" dirty="0"/>
            </a:p>
          </p:txBody>
        </p:sp>
        <p:sp>
          <p:nvSpPr>
            <p:cNvPr id="163" name="ZoneTexte 162"/>
            <p:cNvSpPr txBox="1"/>
            <p:nvPr/>
          </p:nvSpPr>
          <p:spPr>
            <a:xfrm>
              <a:off x="3855843" y="3218935"/>
              <a:ext cx="23063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</a:t>
              </a:r>
              <a:endParaRPr lang="fr-FR" sz="1600" dirty="0"/>
            </a:p>
          </p:txBody>
        </p:sp>
        <p:sp>
          <p:nvSpPr>
            <p:cNvPr id="164" name="ZoneTexte 163"/>
            <p:cNvSpPr txBox="1"/>
            <p:nvPr/>
          </p:nvSpPr>
          <p:spPr>
            <a:xfrm>
              <a:off x="2338238" y="3387955"/>
              <a:ext cx="23274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-5</a:t>
              </a:r>
              <a:endParaRPr lang="fr-FR" sz="2000" dirty="0"/>
            </a:p>
          </p:txBody>
        </p:sp>
        <p:sp>
          <p:nvSpPr>
            <p:cNvPr id="165" name="ZoneTexte 164"/>
            <p:cNvSpPr txBox="1"/>
            <p:nvPr/>
          </p:nvSpPr>
          <p:spPr>
            <a:xfrm>
              <a:off x="351310" y="3381276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-10</a:t>
              </a:r>
              <a:endParaRPr lang="fr-FR" sz="2400" dirty="0"/>
            </a:p>
          </p:txBody>
        </p:sp>
        <p:sp>
          <p:nvSpPr>
            <p:cNvPr id="166" name="ZoneTexte 165"/>
            <p:cNvSpPr txBox="1"/>
            <p:nvPr/>
          </p:nvSpPr>
          <p:spPr>
            <a:xfrm>
              <a:off x="74544" y="3205273"/>
              <a:ext cx="3086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-11</a:t>
              </a:r>
              <a:endParaRPr lang="fr-FR" sz="1600" dirty="0"/>
            </a:p>
          </p:txBody>
        </p:sp>
      </p:grpSp>
      <p:cxnSp>
        <p:nvCxnSpPr>
          <p:cNvPr id="168" name="Connecteur droit avec flèche 167"/>
          <p:cNvCxnSpPr/>
          <p:nvPr/>
        </p:nvCxnSpPr>
        <p:spPr>
          <a:xfrm rot="16200000" flipH="1">
            <a:off x="3962282" y="889472"/>
            <a:ext cx="728494" cy="184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169"/>
          <p:cNvCxnSpPr/>
          <p:nvPr/>
        </p:nvCxnSpPr>
        <p:spPr>
          <a:xfrm rot="16200000" flipH="1">
            <a:off x="6760029" y="2193966"/>
            <a:ext cx="3396343" cy="17813"/>
          </a:xfrm>
          <a:prstGeom prst="line">
            <a:avLst/>
          </a:prstGeom>
          <a:ln w="31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avec flèche 170"/>
          <p:cNvCxnSpPr/>
          <p:nvPr/>
        </p:nvCxnSpPr>
        <p:spPr>
          <a:xfrm rot="16200000" flipH="1">
            <a:off x="8099216" y="3828207"/>
            <a:ext cx="728494" cy="1846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necteur droit avec flèche 172"/>
          <p:cNvCxnSpPr/>
          <p:nvPr/>
        </p:nvCxnSpPr>
        <p:spPr>
          <a:xfrm rot="5400000" flipH="1" flipV="1">
            <a:off x="4918879" y="2571838"/>
            <a:ext cx="1810986" cy="1588"/>
          </a:xfrm>
          <a:prstGeom prst="straightConnector1">
            <a:avLst/>
          </a:prstGeom>
          <a:ln w="1905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Ellipse 175"/>
          <p:cNvSpPr>
            <a:spLocks noChangeAspect="1"/>
          </p:cNvSpPr>
          <p:nvPr/>
        </p:nvSpPr>
        <p:spPr>
          <a:xfrm>
            <a:off x="5626846" y="1220340"/>
            <a:ext cx="388800" cy="388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7" name="ZoneTexte 166"/>
          <p:cNvSpPr txBox="1"/>
          <p:nvPr/>
        </p:nvSpPr>
        <p:spPr>
          <a:xfrm>
            <a:off x="3412902" y="4662151"/>
            <a:ext cx="3129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Calcul de 11 – 7</a:t>
            </a:r>
          </a:p>
          <a:p>
            <a:pPr algn="ctr"/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11) </a:t>
            </a:r>
            <a:r>
              <a:rPr lang="fr-FR" sz="2600" b="1" dirty="0" smtClean="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7)</a:t>
            </a:r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7 L 0.45174 3.7037E-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6476 0 " pathEditMode="relative" ptsTypes="AA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889 0.00069 L -3.05556E-6 4.69581E-6 " pathEditMode="relative" rAng="0" ptsTypes="AA">
                                      <p:cBhvr>
                                        <p:cTn id="26" dur="2000" spd="-100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412902" y="4662151"/>
            <a:ext cx="3129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Calcul de 11 – 7</a:t>
            </a:r>
          </a:p>
          <a:p>
            <a:pPr algn="ctr"/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11) </a:t>
            </a:r>
            <a:r>
              <a:rPr lang="fr-FR" sz="2600" dirty="0" smtClean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 (-7)</a:t>
            </a:r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endParaRPr lang="fr-FR" sz="3200" dirty="0"/>
          </a:p>
        </p:txBody>
      </p:sp>
    </p:spTree>
  </p:cSld>
  <p:clrMapOvr>
    <a:masterClrMapping/>
  </p:clrMapOvr>
  <p:transition advClick="0" advTm="2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ZoneTexte 118"/>
          <p:cNvSpPr txBox="1"/>
          <p:nvPr/>
        </p:nvSpPr>
        <p:spPr>
          <a:xfrm>
            <a:off x="4127500" y="717550"/>
            <a:ext cx="311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0</a:t>
            </a:r>
            <a:endParaRPr lang="fr-FR" sz="3200" dirty="0">
              <a:solidFill>
                <a:srgbClr val="FF0000"/>
              </a:solidFill>
            </a:endParaRPr>
          </a:p>
        </p:txBody>
      </p:sp>
      <p:grpSp>
        <p:nvGrpSpPr>
          <p:cNvPr id="2" name="Groupe 166"/>
          <p:cNvGrpSpPr/>
          <p:nvPr/>
        </p:nvGrpSpPr>
        <p:grpSpPr>
          <a:xfrm>
            <a:off x="0" y="986650"/>
            <a:ext cx="9080500" cy="1105674"/>
            <a:chOff x="0" y="986650"/>
            <a:chExt cx="9080500" cy="1105674"/>
          </a:xfrm>
        </p:grpSpPr>
        <p:grpSp>
          <p:nvGrpSpPr>
            <p:cNvPr id="3" name="Group 58"/>
            <p:cNvGrpSpPr>
              <a:grpSpLocks noChangeAspect="1"/>
            </p:cNvGrpSpPr>
            <p:nvPr/>
          </p:nvGrpSpPr>
          <p:grpSpPr bwMode="auto">
            <a:xfrm>
              <a:off x="0" y="1339850"/>
              <a:ext cx="9080500" cy="752474"/>
              <a:chOff x="2183" y="2553"/>
              <a:chExt cx="7150" cy="592"/>
            </a:xfrm>
          </p:grpSpPr>
          <p:cxnSp>
            <p:nvCxnSpPr>
              <p:cNvPr id="1083" name="AutoShape 59"/>
              <p:cNvCxnSpPr>
                <a:cxnSpLocks noChangeShapeType="1"/>
              </p:cNvCxnSpPr>
              <p:nvPr/>
            </p:nvCxnSpPr>
            <p:spPr bwMode="auto">
              <a:xfrm>
                <a:off x="2183" y="2553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4" name="AutoShape 60"/>
              <p:cNvCxnSpPr>
                <a:cxnSpLocks noChangeShapeType="1"/>
              </p:cNvCxnSpPr>
              <p:nvPr/>
            </p:nvCxnSpPr>
            <p:spPr bwMode="auto">
              <a:xfrm>
                <a:off x="2183" y="3144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5" name="AutoShape 61"/>
              <p:cNvCxnSpPr>
                <a:cxnSpLocks noChangeShapeType="1"/>
              </p:cNvCxnSpPr>
              <p:nvPr/>
            </p:nvCxnSpPr>
            <p:spPr bwMode="auto">
              <a:xfrm>
                <a:off x="5587" y="2554"/>
                <a:ext cx="0" cy="591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1086" name="AutoShape 62"/>
              <p:cNvCxnSpPr>
                <a:cxnSpLocks noChangeShapeType="1"/>
              </p:cNvCxnSpPr>
              <p:nvPr/>
            </p:nvCxnSpPr>
            <p:spPr bwMode="auto">
              <a:xfrm>
                <a:off x="410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7" name="AutoShape 63"/>
              <p:cNvCxnSpPr>
                <a:cxnSpLocks noChangeShapeType="1"/>
              </p:cNvCxnSpPr>
              <p:nvPr/>
            </p:nvCxnSpPr>
            <p:spPr bwMode="auto">
              <a:xfrm>
                <a:off x="529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8" name="AutoShape 64"/>
              <p:cNvCxnSpPr>
                <a:cxnSpLocks noChangeShapeType="1"/>
              </p:cNvCxnSpPr>
              <p:nvPr/>
            </p:nvCxnSpPr>
            <p:spPr bwMode="auto">
              <a:xfrm>
                <a:off x="440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9" name="AutoShape 65"/>
              <p:cNvCxnSpPr>
                <a:cxnSpLocks noChangeShapeType="1"/>
              </p:cNvCxnSpPr>
              <p:nvPr/>
            </p:nvCxnSpPr>
            <p:spPr bwMode="auto">
              <a:xfrm>
                <a:off x="469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0" name="AutoShape 66"/>
              <p:cNvCxnSpPr>
                <a:cxnSpLocks noChangeShapeType="1"/>
              </p:cNvCxnSpPr>
              <p:nvPr/>
            </p:nvCxnSpPr>
            <p:spPr bwMode="auto">
              <a:xfrm>
                <a:off x="499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1" name="AutoShape 67"/>
              <p:cNvCxnSpPr>
                <a:cxnSpLocks noChangeShapeType="1"/>
              </p:cNvCxnSpPr>
              <p:nvPr/>
            </p:nvCxnSpPr>
            <p:spPr bwMode="auto">
              <a:xfrm>
                <a:off x="380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2" name="AutoShape 68"/>
              <p:cNvCxnSpPr>
                <a:cxnSpLocks noChangeShapeType="1"/>
              </p:cNvCxnSpPr>
              <p:nvPr/>
            </p:nvCxnSpPr>
            <p:spPr bwMode="auto">
              <a:xfrm>
                <a:off x="292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3" name="AutoShape 69"/>
              <p:cNvCxnSpPr>
                <a:cxnSpLocks noChangeShapeType="1"/>
              </p:cNvCxnSpPr>
              <p:nvPr/>
            </p:nvCxnSpPr>
            <p:spPr bwMode="auto">
              <a:xfrm>
                <a:off x="321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4" name="AutoShape 70"/>
              <p:cNvCxnSpPr>
                <a:cxnSpLocks noChangeShapeType="1"/>
              </p:cNvCxnSpPr>
              <p:nvPr/>
            </p:nvCxnSpPr>
            <p:spPr bwMode="auto">
              <a:xfrm>
                <a:off x="351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5" name="AutoShape 71"/>
              <p:cNvCxnSpPr>
                <a:cxnSpLocks noChangeShapeType="1"/>
              </p:cNvCxnSpPr>
              <p:nvPr/>
            </p:nvCxnSpPr>
            <p:spPr bwMode="auto">
              <a:xfrm>
                <a:off x="262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6" name="AutoShape 72"/>
              <p:cNvCxnSpPr>
                <a:cxnSpLocks noChangeShapeType="1"/>
              </p:cNvCxnSpPr>
              <p:nvPr/>
            </p:nvCxnSpPr>
            <p:spPr bwMode="auto">
              <a:xfrm>
                <a:off x="854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7" name="AutoShape 73"/>
              <p:cNvCxnSpPr>
                <a:cxnSpLocks noChangeShapeType="1"/>
              </p:cNvCxnSpPr>
              <p:nvPr/>
            </p:nvCxnSpPr>
            <p:spPr bwMode="auto">
              <a:xfrm>
                <a:off x="706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8" name="AutoShape 74"/>
              <p:cNvCxnSpPr>
                <a:cxnSpLocks noChangeShapeType="1"/>
              </p:cNvCxnSpPr>
              <p:nvPr/>
            </p:nvCxnSpPr>
            <p:spPr bwMode="auto">
              <a:xfrm>
                <a:off x="825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9" name="AutoShape 75"/>
              <p:cNvCxnSpPr>
                <a:cxnSpLocks noChangeShapeType="1"/>
              </p:cNvCxnSpPr>
              <p:nvPr/>
            </p:nvCxnSpPr>
            <p:spPr bwMode="auto">
              <a:xfrm>
                <a:off x="736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0" name="AutoShape 76"/>
              <p:cNvCxnSpPr>
                <a:cxnSpLocks noChangeShapeType="1"/>
              </p:cNvCxnSpPr>
              <p:nvPr/>
            </p:nvCxnSpPr>
            <p:spPr bwMode="auto">
              <a:xfrm>
                <a:off x="765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1" name="AutoShape 77"/>
              <p:cNvCxnSpPr>
                <a:cxnSpLocks noChangeShapeType="1"/>
              </p:cNvCxnSpPr>
              <p:nvPr/>
            </p:nvCxnSpPr>
            <p:spPr bwMode="auto">
              <a:xfrm>
                <a:off x="795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2" name="AutoShape 78"/>
              <p:cNvCxnSpPr>
                <a:cxnSpLocks noChangeShapeType="1"/>
              </p:cNvCxnSpPr>
              <p:nvPr/>
            </p:nvCxnSpPr>
            <p:spPr bwMode="auto">
              <a:xfrm>
                <a:off x="676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3" name="AutoShape 79"/>
              <p:cNvCxnSpPr>
                <a:cxnSpLocks noChangeShapeType="1"/>
              </p:cNvCxnSpPr>
              <p:nvPr/>
            </p:nvCxnSpPr>
            <p:spPr bwMode="auto">
              <a:xfrm>
                <a:off x="588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4" name="AutoShape 80"/>
              <p:cNvCxnSpPr>
                <a:cxnSpLocks noChangeShapeType="1"/>
              </p:cNvCxnSpPr>
              <p:nvPr/>
            </p:nvCxnSpPr>
            <p:spPr bwMode="auto">
              <a:xfrm>
                <a:off x="617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5" name="AutoShape 81"/>
              <p:cNvCxnSpPr>
                <a:cxnSpLocks noChangeShapeType="1"/>
              </p:cNvCxnSpPr>
              <p:nvPr/>
            </p:nvCxnSpPr>
            <p:spPr bwMode="auto">
              <a:xfrm>
                <a:off x="647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6" name="AutoShape 82"/>
              <p:cNvCxnSpPr>
                <a:cxnSpLocks noChangeShapeType="1"/>
              </p:cNvCxnSpPr>
              <p:nvPr/>
            </p:nvCxnSpPr>
            <p:spPr bwMode="auto">
              <a:xfrm>
                <a:off x="233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7" name="AutoShape 83"/>
              <p:cNvCxnSpPr>
                <a:cxnSpLocks noChangeShapeType="1"/>
              </p:cNvCxnSpPr>
              <p:nvPr/>
            </p:nvCxnSpPr>
            <p:spPr bwMode="auto">
              <a:xfrm>
                <a:off x="884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8" name="AutoShape 84"/>
              <p:cNvCxnSpPr>
                <a:cxnSpLocks noChangeShapeType="1"/>
              </p:cNvCxnSpPr>
              <p:nvPr/>
            </p:nvCxnSpPr>
            <p:spPr bwMode="auto">
              <a:xfrm>
                <a:off x="913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9" name="AutoShape 85"/>
              <p:cNvCxnSpPr>
                <a:cxnSpLocks noChangeShapeType="1"/>
              </p:cNvCxnSpPr>
              <p:nvPr/>
            </p:nvCxnSpPr>
            <p:spPr bwMode="auto">
              <a:xfrm>
                <a:off x="2183" y="2700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10" name="AutoShape 86"/>
              <p:cNvCxnSpPr>
                <a:cxnSpLocks noChangeShapeType="1"/>
              </p:cNvCxnSpPr>
              <p:nvPr/>
            </p:nvCxnSpPr>
            <p:spPr bwMode="auto">
              <a:xfrm>
                <a:off x="2183" y="2996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20" name="ZoneTexte 119"/>
            <p:cNvSpPr txBox="1"/>
            <p:nvPr/>
          </p:nvSpPr>
          <p:spPr>
            <a:xfrm>
              <a:off x="4639722" y="1303599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</a:t>
              </a:r>
              <a:endParaRPr lang="fr-FR" sz="1600" dirty="0"/>
            </a:p>
          </p:txBody>
        </p:sp>
        <p:sp>
          <p:nvSpPr>
            <p:cNvPr id="121" name="ZoneTexte 120"/>
            <p:cNvSpPr txBox="1"/>
            <p:nvPr/>
          </p:nvSpPr>
          <p:spPr>
            <a:xfrm>
              <a:off x="5011615" y="1312078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2</a:t>
              </a:r>
              <a:endParaRPr lang="fr-FR" sz="1600" dirty="0"/>
            </a:p>
          </p:txBody>
        </p:sp>
        <p:sp>
          <p:nvSpPr>
            <p:cNvPr id="122" name="ZoneTexte 121"/>
            <p:cNvSpPr txBox="1"/>
            <p:nvPr/>
          </p:nvSpPr>
          <p:spPr>
            <a:xfrm>
              <a:off x="5395127" y="1308727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3</a:t>
              </a:r>
              <a:endParaRPr lang="fr-FR" sz="1600" dirty="0"/>
            </a:p>
          </p:txBody>
        </p:sp>
        <p:sp>
          <p:nvSpPr>
            <p:cNvPr id="123" name="ZoneTexte 122"/>
            <p:cNvSpPr txBox="1"/>
            <p:nvPr/>
          </p:nvSpPr>
          <p:spPr>
            <a:xfrm>
              <a:off x="5758543" y="131040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4</a:t>
              </a:r>
              <a:endParaRPr lang="fr-FR" sz="1600" dirty="0"/>
            </a:p>
          </p:txBody>
        </p:sp>
        <p:sp>
          <p:nvSpPr>
            <p:cNvPr id="124" name="ZoneTexte 123"/>
            <p:cNvSpPr txBox="1"/>
            <p:nvPr/>
          </p:nvSpPr>
          <p:spPr>
            <a:xfrm>
              <a:off x="6900706" y="130705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7</a:t>
              </a:r>
              <a:endParaRPr lang="fr-FR" sz="1600" dirty="0"/>
            </a:p>
          </p:txBody>
        </p:sp>
        <p:sp>
          <p:nvSpPr>
            <p:cNvPr id="125" name="ZoneTexte 124"/>
            <p:cNvSpPr txBox="1"/>
            <p:nvPr/>
          </p:nvSpPr>
          <p:spPr>
            <a:xfrm>
              <a:off x="6520542" y="1303966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6</a:t>
              </a:r>
              <a:endParaRPr lang="fr-FR" sz="1600" dirty="0"/>
            </a:p>
          </p:txBody>
        </p:sp>
        <p:sp>
          <p:nvSpPr>
            <p:cNvPr id="126" name="ZoneTexte 125"/>
            <p:cNvSpPr txBox="1"/>
            <p:nvPr/>
          </p:nvSpPr>
          <p:spPr>
            <a:xfrm>
              <a:off x="7280868" y="131040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8</a:t>
              </a:r>
              <a:endParaRPr lang="fr-FR" sz="1600" dirty="0"/>
            </a:p>
          </p:txBody>
        </p:sp>
        <p:sp>
          <p:nvSpPr>
            <p:cNvPr id="127" name="ZoneTexte 126"/>
            <p:cNvSpPr txBox="1"/>
            <p:nvPr/>
          </p:nvSpPr>
          <p:spPr>
            <a:xfrm>
              <a:off x="7654331" y="1312078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9</a:t>
              </a:r>
              <a:endParaRPr lang="fr-FR" sz="1600" dirty="0"/>
            </a:p>
          </p:txBody>
        </p:sp>
        <p:sp>
          <p:nvSpPr>
            <p:cNvPr id="128" name="ZoneTexte 127"/>
            <p:cNvSpPr txBox="1"/>
            <p:nvPr/>
          </p:nvSpPr>
          <p:spPr>
            <a:xfrm>
              <a:off x="6144776" y="1077337"/>
              <a:ext cx="17780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5</a:t>
              </a:r>
              <a:endParaRPr lang="fr-FR" sz="2000" dirty="0"/>
            </a:p>
          </p:txBody>
        </p:sp>
        <p:sp>
          <p:nvSpPr>
            <p:cNvPr id="129" name="ZoneTexte 128"/>
            <p:cNvSpPr txBox="1"/>
            <p:nvPr/>
          </p:nvSpPr>
          <p:spPr>
            <a:xfrm>
              <a:off x="7925008" y="1008672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10</a:t>
              </a:r>
              <a:endParaRPr lang="fr-FR" sz="2400" dirty="0"/>
            </a:p>
          </p:txBody>
        </p:sp>
        <p:sp>
          <p:nvSpPr>
            <p:cNvPr id="130" name="ZoneTexte 129"/>
            <p:cNvSpPr txBox="1"/>
            <p:nvPr/>
          </p:nvSpPr>
          <p:spPr>
            <a:xfrm>
              <a:off x="8355204" y="1303703"/>
              <a:ext cx="25734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11</a:t>
              </a:r>
              <a:endParaRPr lang="fr-FR" sz="1600" dirty="0"/>
            </a:p>
          </p:txBody>
        </p:sp>
        <p:sp>
          <p:nvSpPr>
            <p:cNvPr id="131" name="ZoneTexte 130"/>
            <p:cNvSpPr txBox="1"/>
            <p:nvPr/>
          </p:nvSpPr>
          <p:spPr>
            <a:xfrm>
              <a:off x="8712756" y="1305380"/>
              <a:ext cx="265445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12</a:t>
              </a:r>
              <a:endParaRPr lang="fr-FR" sz="1600" dirty="0"/>
            </a:p>
          </p:txBody>
        </p:sp>
        <p:sp>
          <p:nvSpPr>
            <p:cNvPr id="144" name="ZoneTexte 143"/>
            <p:cNvSpPr txBox="1"/>
            <p:nvPr/>
          </p:nvSpPr>
          <p:spPr>
            <a:xfrm>
              <a:off x="850973" y="1302718"/>
              <a:ext cx="212928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-9</a:t>
              </a:r>
              <a:endParaRPr lang="fr-FR" sz="1600" dirty="0"/>
            </a:p>
          </p:txBody>
        </p:sp>
        <p:sp>
          <p:nvSpPr>
            <p:cNvPr id="145" name="ZoneTexte 144"/>
            <p:cNvSpPr txBox="1"/>
            <p:nvPr/>
          </p:nvSpPr>
          <p:spPr>
            <a:xfrm>
              <a:off x="1220962" y="1300625"/>
              <a:ext cx="209547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-8</a:t>
              </a:r>
              <a:endParaRPr lang="fr-FR" sz="1600" dirty="0"/>
            </a:p>
          </p:txBody>
        </p:sp>
        <p:sp>
          <p:nvSpPr>
            <p:cNvPr id="146" name="ZoneTexte 145"/>
            <p:cNvSpPr txBox="1"/>
            <p:nvPr/>
          </p:nvSpPr>
          <p:spPr>
            <a:xfrm>
              <a:off x="1612092" y="1307846"/>
              <a:ext cx="20721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-7</a:t>
              </a:r>
              <a:endParaRPr lang="fr-FR" sz="1600" dirty="0"/>
            </a:p>
          </p:txBody>
        </p:sp>
        <p:sp>
          <p:nvSpPr>
            <p:cNvPr id="147" name="ZoneTexte 146"/>
            <p:cNvSpPr txBox="1"/>
            <p:nvPr/>
          </p:nvSpPr>
          <p:spPr>
            <a:xfrm>
              <a:off x="1987366" y="1309522"/>
              <a:ext cx="1953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-6</a:t>
              </a:r>
              <a:endParaRPr lang="fr-FR" sz="1600" dirty="0"/>
            </a:p>
          </p:txBody>
        </p:sp>
        <p:sp>
          <p:nvSpPr>
            <p:cNvPr id="148" name="ZoneTexte 147"/>
            <p:cNvSpPr txBox="1"/>
            <p:nvPr/>
          </p:nvSpPr>
          <p:spPr>
            <a:xfrm>
              <a:off x="3107903" y="1306174"/>
              <a:ext cx="21698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-3</a:t>
              </a:r>
              <a:endParaRPr lang="fr-FR" sz="1600" dirty="0"/>
            </a:p>
          </p:txBody>
        </p:sp>
        <p:sp>
          <p:nvSpPr>
            <p:cNvPr id="149" name="ZoneTexte 148"/>
            <p:cNvSpPr txBox="1"/>
            <p:nvPr/>
          </p:nvSpPr>
          <p:spPr>
            <a:xfrm>
              <a:off x="2732629" y="1303085"/>
              <a:ext cx="2120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-4</a:t>
              </a:r>
              <a:endParaRPr lang="fr-FR" sz="1600" dirty="0"/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3483177" y="1309522"/>
              <a:ext cx="22187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-2</a:t>
              </a:r>
              <a:endParaRPr lang="fr-FR" sz="1600" dirty="0"/>
            </a:p>
          </p:txBody>
        </p:sp>
        <p:sp>
          <p:nvSpPr>
            <p:cNvPr id="151" name="ZoneTexte 150"/>
            <p:cNvSpPr txBox="1"/>
            <p:nvPr/>
          </p:nvSpPr>
          <p:spPr>
            <a:xfrm>
              <a:off x="3847880" y="1311197"/>
              <a:ext cx="23063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</a:t>
              </a:r>
              <a:endParaRPr lang="fr-FR" sz="1600" dirty="0"/>
            </a:p>
          </p:txBody>
        </p:sp>
        <p:sp>
          <p:nvSpPr>
            <p:cNvPr id="152" name="ZoneTexte 151"/>
            <p:cNvSpPr txBox="1"/>
            <p:nvPr/>
          </p:nvSpPr>
          <p:spPr>
            <a:xfrm>
              <a:off x="2336213" y="1076456"/>
              <a:ext cx="23274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-5</a:t>
              </a:r>
              <a:endParaRPr lang="fr-FR" sz="2000" dirty="0"/>
            </a:p>
          </p:txBody>
        </p:sp>
        <p:sp>
          <p:nvSpPr>
            <p:cNvPr id="153" name="ZoneTexte 152"/>
            <p:cNvSpPr txBox="1"/>
            <p:nvPr/>
          </p:nvSpPr>
          <p:spPr>
            <a:xfrm>
              <a:off x="355222" y="986650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-10</a:t>
              </a:r>
              <a:endParaRPr lang="fr-FR" sz="2400" dirty="0"/>
            </a:p>
          </p:txBody>
        </p:sp>
      </p:grpSp>
      <p:sp>
        <p:nvSpPr>
          <p:cNvPr id="154" name="ZoneTexte 153"/>
          <p:cNvSpPr txBox="1"/>
          <p:nvPr/>
        </p:nvSpPr>
        <p:spPr>
          <a:xfrm>
            <a:off x="66581" y="1297535"/>
            <a:ext cx="30869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dirty="0" smtClean="0"/>
              <a:t>-11</a:t>
            </a:r>
            <a:endParaRPr lang="fr-FR" sz="1600" dirty="0"/>
          </a:p>
        </p:txBody>
      </p:sp>
      <p:grpSp>
        <p:nvGrpSpPr>
          <p:cNvPr id="4" name="Groupe 167"/>
          <p:cNvGrpSpPr/>
          <p:nvPr/>
        </p:nvGrpSpPr>
        <p:grpSpPr>
          <a:xfrm>
            <a:off x="0" y="2673350"/>
            <a:ext cx="9080500" cy="1284859"/>
            <a:chOff x="0" y="2673350"/>
            <a:chExt cx="9080500" cy="1284859"/>
          </a:xfrm>
        </p:grpSpPr>
        <p:grpSp>
          <p:nvGrpSpPr>
            <p:cNvPr id="5" name="Group 58"/>
            <p:cNvGrpSpPr>
              <a:grpSpLocks noChangeAspect="1"/>
            </p:cNvGrpSpPr>
            <p:nvPr/>
          </p:nvGrpSpPr>
          <p:grpSpPr bwMode="auto">
            <a:xfrm>
              <a:off x="0" y="2673350"/>
              <a:ext cx="9080500" cy="752474"/>
              <a:chOff x="2183" y="2553"/>
              <a:chExt cx="7150" cy="592"/>
            </a:xfrm>
          </p:grpSpPr>
          <p:cxnSp>
            <p:nvCxnSpPr>
              <p:cNvPr id="91" name="AutoShape 59"/>
              <p:cNvCxnSpPr>
                <a:cxnSpLocks noChangeShapeType="1"/>
              </p:cNvCxnSpPr>
              <p:nvPr/>
            </p:nvCxnSpPr>
            <p:spPr bwMode="auto">
              <a:xfrm>
                <a:off x="2183" y="2553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2" name="AutoShape 60"/>
              <p:cNvCxnSpPr>
                <a:cxnSpLocks noChangeShapeType="1"/>
              </p:cNvCxnSpPr>
              <p:nvPr/>
            </p:nvCxnSpPr>
            <p:spPr bwMode="auto">
              <a:xfrm>
                <a:off x="2183" y="3144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3" name="AutoShape 61"/>
              <p:cNvCxnSpPr>
                <a:cxnSpLocks noChangeShapeType="1"/>
              </p:cNvCxnSpPr>
              <p:nvPr/>
            </p:nvCxnSpPr>
            <p:spPr bwMode="auto">
              <a:xfrm>
                <a:off x="5587" y="2554"/>
                <a:ext cx="0" cy="591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94" name="AutoShape 62"/>
              <p:cNvCxnSpPr>
                <a:cxnSpLocks noChangeShapeType="1"/>
              </p:cNvCxnSpPr>
              <p:nvPr/>
            </p:nvCxnSpPr>
            <p:spPr bwMode="auto">
              <a:xfrm>
                <a:off x="410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5" name="AutoShape 63"/>
              <p:cNvCxnSpPr>
                <a:cxnSpLocks noChangeShapeType="1"/>
              </p:cNvCxnSpPr>
              <p:nvPr/>
            </p:nvCxnSpPr>
            <p:spPr bwMode="auto">
              <a:xfrm>
                <a:off x="529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6" name="AutoShape 64"/>
              <p:cNvCxnSpPr>
                <a:cxnSpLocks noChangeShapeType="1"/>
              </p:cNvCxnSpPr>
              <p:nvPr/>
            </p:nvCxnSpPr>
            <p:spPr bwMode="auto">
              <a:xfrm>
                <a:off x="440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7" name="AutoShape 65"/>
              <p:cNvCxnSpPr>
                <a:cxnSpLocks noChangeShapeType="1"/>
              </p:cNvCxnSpPr>
              <p:nvPr/>
            </p:nvCxnSpPr>
            <p:spPr bwMode="auto">
              <a:xfrm>
                <a:off x="469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8" name="AutoShape 66"/>
              <p:cNvCxnSpPr>
                <a:cxnSpLocks noChangeShapeType="1"/>
              </p:cNvCxnSpPr>
              <p:nvPr/>
            </p:nvCxnSpPr>
            <p:spPr bwMode="auto">
              <a:xfrm>
                <a:off x="499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9" name="AutoShape 67"/>
              <p:cNvCxnSpPr>
                <a:cxnSpLocks noChangeShapeType="1"/>
              </p:cNvCxnSpPr>
              <p:nvPr/>
            </p:nvCxnSpPr>
            <p:spPr bwMode="auto">
              <a:xfrm>
                <a:off x="380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0" name="AutoShape 68"/>
              <p:cNvCxnSpPr>
                <a:cxnSpLocks noChangeShapeType="1"/>
              </p:cNvCxnSpPr>
              <p:nvPr/>
            </p:nvCxnSpPr>
            <p:spPr bwMode="auto">
              <a:xfrm>
                <a:off x="292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1" name="AutoShape 69"/>
              <p:cNvCxnSpPr>
                <a:cxnSpLocks noChangeShapeType="1"/>
              </p:cNvCxnSpPr>
              <p:nvPr/>
            </p:nvCxnSpPr>
            <p:spPr bwMode="auto">
              <a:xfrm>
                <a:off x="321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2" name="AutoShape 70"/>
              <p:cNvCxnSpPr>
                <a:cxnSpLocks noChangeShapeType="1"/>
              </p:cNvCxnSpPr>
              <p:nvPr/>
            </p:nvCxnSpPr>
            <p:spPr bwMode="auto">
              <a:xfrm>
                <a:off x="351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3" name="AutoShape 71"/>
              <p:cNvCxnSpPr>
                <a:cxnSpLocks noChangeShapeType="1"/>
              </p:cNvCxnSpPr>
              <p:nvPr/>
            </p:nvCxnSpPr>
            <p:spPr bwMode="auto">
              <a:xfrm>
                <a:off x="262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" name="AutoShape 72"/>
              <p:cNvCxnSpPr>
                <a:cxnSpLocks noChangeShapeType="1"/>
              </p:cNvCxnSpPr>
              <p:nvPr/>
            </p:nvCxnSpPr>
            <p:spPr bwMode="auto">
              <a:xfrm>
                <a:off x="854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5" name="AutoShape 73"/>
              <p:cNvCxnSpPr>
                <a:cxnSpLocks noChangeShapeType="1"/>
              </p:cNvCxnSpPr>
              <p:nvPr/>
            </p:nvCxnSpPr>
            <p:spPr bwMode="auto">
              <a:xfrm>
                <a:off x="706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6" name="AutoShape 74"/>
              <p:cNvCxnSpPr>
                <a:cxnSpLocks noChangeShapeType="1"/>
              </p:cNvCxnSpPr>
              <p:nvPr/>
            </p:nvCxnSpPr>
            <p:spPr bwMode="auto">
              <a:xfrm>
                <a:off x="825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7" name="AutoShape 75"/>
              <p:cNvCxnSpPr>
                <a:cxnSpLocks noChangeShapeType="1"/>
              </p:cNvCxnSpPr>
              <p:nvPr/>
            </p:nvCxnSpPr>
            <p:spPr bwMode="auto">
              <a:xfrm>
                <a:off x="736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" name="AutoShape 76"/>
              <p:cNvCxnSpPr>
                <a:cxnSpLocks noChangeShapeType="1"/>
              </p:cNvCxnSpPr>
              <p:nvPr/>
            </p:nvCxnSpPr>
            <p:spPr bwMode="auto">
              <a:xfrm>
                <a:off x="765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" name="AutoShape 77"/>
              <p:cNvCxnSpPr>
                <a:cxnSpLocks noChangeShapeType="1"/>
              </p:cNvCxnSpPr>
              <p:nvPr/>
            </p:nvCxnSpPr>
            <p:spPr bwMode="auto">
              <a:xfrm>
                <a:off x="795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" name="AutoShape 78"/>
              <p:cNvCxnSpPr>
                <a:cxnSpLocks noChangeShapeType="1"/>
              </p:cNvCxnSpPr>
              <p:nvPr/>
            </p:nvCxnSpPr>
            <p:spPr bwMode="auto">
              <a:xfrm>
                <a:off x="676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1" name="AutoShape 79"/>
              <p:cNvCxnSpPr>
                <a:cxnSpLocks noChangeShapeType="1"/>
              </p:cNvCxnSpPr>
              <p:nvPr/>
            </p:nvCxnSpPr>
            <p:spPr bwMode="auto">
              <a:xfrm>
                <a:off x="588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2" name="AutoShape 80"/>
              <p:cNvCxnSpPr>
                <a:cxnSpLocks noChangeShapeType="1"/>
              </p:cNvCxnSpPr>
              <p:nvPr/>
            </p:nvCxnSpPr>
            <p:spPr bwMode="auto">
              <a:xfrm>
                <a:off x="617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3" name="AutoShape 81"/>
              <p:cNvCxnSpPr>
                <a:cxnSpLocks noChangeShapeType="1"/>
              </p:cNvCxnSpPr>
              <p:nvPr/>
            </p:nvCxnSpPr>
            <p:spPr bwMode="auto">
              <a:xfrm>
                <a:off x="647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4" name="AutoShape 82"/>
              <p:cNvCxnSpPr>
                <a:cxnSpLocks noChangeShapeType="1"/>
              </p:cNvCxnSpPr>
              <p:nvPr/>
            </p:nvCxnSpPr>
            <p:spPr bwMode="auto">
              <a:xfrm>
                <a:off x="233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5" name="AutoShape 83"/>
              <p:cNvCxnSpPr>
                <a:cxnSpLocks noChangeShapeType="1"/>
              </p:cNvCxnSpPr>
              <p:nvPr/>
            </p:nvCxnSpPr>
            <p:spPr bwMode="auto">
              <a:xfrm>
                <a:off x="884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6" name="AutoShape 84"/>
              <p:cNvCxnSpPr>
                <a:cxnSpLocks noChangeShapeType="1"/>
              </p:cNvCxnSpPr>
              <p:nvPr/>
            </p:nvCxnSpPr>
            <p:spPr bwMode="auto">
              <a:xfrm>
                <a:off x="913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7" name="AutoShape 85"/>
              <p:cNvCxnSpPr>
                <a:cxnSpLocks noChangeShapeType="1"/>
              </p:cNvCxnSpPr>
              <p:nvPr/>
            </p:nvCxnSpPr>
            <p:spPr bwMode="auto">
              <a:xfrm>
                <a:off x="2183" y="2700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8" name="AutoShape 86"/>
              <p:cNvCxnSpPr>
                <a:cxnSpLocks noChangeShapeType="1"/>
              </p:cNvCxnSpPr>
              <p:nvPr/>
            </p:nvCxnSpPr>
            <p:spPr bwMode="auto">
              <a:xfrm>
                <a:off x="2183" y="2996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32" name="ZoneTexte 131"/>
            <p:cNvSpPr txBox="1"/>
            <p:nvPr/>
          </p:nvSpPr>
          <p:spPr>
            <a:xfrm>
              <a:off x="4644126" y="3205516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</a:t>
              </a:r>
              <a:endParaRPr lang="fr-FR" sz="1600" dirty="0"/>
            </a:p>
          </p:txBody>
        </p:sp>
        <p:sp>
          <p:nvSpPr>
            <p:cNvPr id="133" name="ZoneTexte 132"/>
            <p:cNvSpPr txBox="1"/>
            <p:nvPr/>
          </p:nvSpPr>
          <p:spPr>
            <a:xfrm>
              <a:off x="5016019" y="321399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2</a:t>
              </a:r>
              <a:endParaRPr lang="fr-FR" sz="1600" dirty="0"/>
            </a:p>
          </p:txBody>
        </p:sp>
        <p:sp>
          <p:nvSpPr>
            <p:cNvPr id="134" name="ZoneTexte 133"/>
            <p:cNvSpPr txBox="1"/>
            <p:nvPr/>
          </p:nvSpPr>
          <p:spPr>
            <a:xfrm>
              <a:off x="5399531" y="3210644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3</a:t>
              </a:r>
              <a:endParaRPr lang="fr-FR" sz="1600" dirty="0"/>
            </a:p>
          </p:txBody>
        </p:sp>
        <p:sp>
          <p:nvSpPr>
            <p:cNvPr id="135" name="ZoneTexte 134"/>
            <p:cNvSpPr txBox="1"/>
            <p:nvPr/>
          </p:nvSpPr>
          <p:spPr>
            <a:xfrm>
              <a:off x="5762947" y="3212320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4</a:t>
              </a:r>
              <a:endParaRPr lang="fr-FR" sz="1600" dirty="0"/>
            </a:p>
          </p:txBody>
        </p:sp>
        <p:sp>
          <p:nvSpPr>
            <p:cNvPr id="136" name="ZoneTexte 135"/>
            <p:cNvSpPr txBox="1"/>
            <p:nvPr/>
          </p:nvSpPr>
          <p:spPr>
            <a:xfrm>
              <a:off x="6905110" y="3208972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7</a:t>
              </a:r>
              <a:endParaRPr lang="fr-FR" sz="1600" dirty="0"/>
            </a:p>
          </p:txBody>
        </p:sp>
        <p:sp>
          <p:nvSpPr>
            <p:cNvPr id="137" name="ZoneTexte 136"/>
            <p:cNvSpPr txBox="1"/>
            <p:nvPr/>
          </p:nvSpPr>
          <p:spPr>
            <a:xfrm>
              <a:off x="6524946" y="320588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6</a:t>
              </a:r>
              <a:endParaRPr lang="fr-FR" sz="1600" dirty="0"/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7285272" y="3212320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8</a:t>
              </a:r>
              <a:endParaRPr lang="fr-FR" sz="1600" dirty="0"/>
            </a:p>
          </p:txBody>
        </p:sp>
        <p:sp>
          <p:nvSpPr>
            <p:cNvPr id="139" name="ZoneTexte 138"/>
            <p:cNvSpPr txBox="1"/>
            <p:nvPr/>
          </p:nvSpPr>
          <p:spPr>
            <a:xfrm>
              <a:off x="7658735" y="321399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9</a:t>
              </a:r>
              <a:endParaRPr lang="fr-FR" sz="1600" dirty="0"/>
            </a:p>
          </p:txBody>
        </p:sp>
        <p:sp>
          <p:nvSpPr>
            <p:cNvPr id="140" name="ZoneTexte 139"/>
            <p:cNvSpPr txBox="1"/>
            <p:nvPr/>
          </p:nvSpPr>
          <p:spPr>
            <a:xfrm>
              <a:off x="6149179" y="3370384"/>
              <a:ext cx="17780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5</a:t>
              </a:r>
              <a:endParaRPr lang="fr-FR" sz="2000" dirty="0"/>
            </a:p>
          </p:txBody>
        </p:sp>
        <p:sp>
          <p:nvSpPr>
            <p:cNvPr id="141" name="ZoneTexte 140"/>
            <p:cNvSpPr txBox="1"/>
            <p:nvPr/>
          </p:nvSpPr>
          <p:spPr>
            <a:xfrm>
              <a:off x="7929412" y="3381002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10</a:t>
              </a:r>
              <a:endParaRPr lang="fr-FR" sz="2400" dirty="0"/>
            </a:p>
          </p:txBody>
        </p:sp>
        <p:sp>
          <p:nvSpPr>
            <p:cNvPr id="142" name="ZoneTexte 141"/>
            <p:cNvSpPr txBox="1"/>
            <p:nvPr/>
          </p:nvSpPr>
          <p:spPr>
            <a:xfrm>
              <a:off x="8359608" y="3205620"/>
              <a:ext cx="25734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11</a:t>
              </a:r>
              <a:endParaRPr lang="fr-FR" sz="1600" dirty="0"/>
            </a:p>
          </p:txBody>
        </p:sp>
        <p:sp>
          <p:nvSpPr>
            <p:cNvPr id="143" name="ZoneTexte 142"/>
            <p:cNvSpPr txBox="1"/>
            <p:nvPr/>
          </p:nvSpPr>
          <p:spPr>
            <a:xfrm>
              <a:off x="8717160" y="3207297"/>
              <a:ext cx="265445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12</a:t>
              </a:r>
              <a:endParaRPr lang="fr-FR" sz="1600" dirty="0"/>
            </a:p>
          </p:txBody>
        </p:sp>
        <p:sp>
          <p:nvSpPr>
            <p:cNvPr id="155" name="ZoneTexte 154"/>
            <p:cNvSpPr txBox="1"/>
            <p:nvPr/>
          </p:nvSpPr>
          <p:spPr>
            <a:xfrm>
              <a:off x="4123587" y="3373434"/>
              <a:ext cx="3111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>
                  <a:solidFill>
                    <a:srgbClr val="FF0000"/>
                  </a:solidFill>
                </a:rPr>
                <a:t>0</a:t>
              </a:r>
              <a:endParaRPr lang="fr-FR" sz="3200" dirty="0">
                <a:solidFill>
                  <a:srgbClr val="FF0000"/>
                </a:solidFill>
              </a:endParaRPr>
            </a:p>
          </p:txBody>
        </p:sp>
        <p:sp>
          <p:nvSpPr>
            <p:cNvPr id="156" name="ZoneTexte 155"/>
            <p:cNvSpPr txBox="1"/>
            <p:nvPr/>
          </p:nvSpPr>
          <p:spPr>
            <a:xfrm>
              <a:off x="858936" y="3210456"/>
              <a:ext cx="212928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-9</a:t>
              </a:r>
              <a:endParaRPr lang="fr-FR" sz="1600" dirty="0"/>
            </a:p>
          </p:txBody>
        </p:sp>
        <p:sp>
          <p:nvSpPr>
            <p:cNvPr id="157" name="ZoneTexte 156"/>
            <p:cNvSpPr txBox="1"/>
            <p:nvPr/>
          </p:nvSpPr>
          <p:spPr>
            <a:xfrm>
              <a:off x="1228925" y="3208363"/>
              <a:ext cx="209547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-8</a:t>
              </a:r>
              <a:endParaRPr lang="fr-FR" sz="1600" dirty="0"/>
            </a:p>
          </p:txBody>
        </p:sp>
        <p:sp>
          <p:nvSpPr>
            <p:cNvPr id="158" name="ZoneTexte 157"/>
            <p:cNvSpPr txBox="1"/>
            <p:nvPr/>
          </p:nvSpPr>
          <p:spPr>
            <a:xfrm>
              <a:off x="1620055" y="3215584"/>
              <a:ext cx="20721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-7</a:t>
              </a:r>
              <a:endParaRPr lang="fr-FR" sz="1600" dirty="0"/>
            </a:p>
          </p:txBody>
        </p:sp>
        <p:sp>
          <p:nvSpPr>
            <p:cNvPr id="159" name="ZoneTexte 158"/>
            <p:cNvSpPr txBox="1"/>
            <p:nvPr/>
          </p:nvSpPr>
          <p:spPr>
            <a:xfrm>
              <a:off x="1995329" y="3217260"/>
              <a:ext cx="1953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-6</a:t>
              </a:r>
              <a:endParaRPr lang="fr-FR" sz="1600" dirty="0"/>
            </a:p>
          </p:txBody>
        </p:sp>
        <p:sp>
          <p:nvSpPr>
            <p:cNvPr id="160" name="ZoneTexte 159"/>
            <p:cNvSpPr txBox="1"/>
            <p:nvPr/>
          </p:nvSpPr>
          <p:spPr>
            <a:xfrm>
              <a:off x="3115866" y="3213912"/>
              <a:ext cx="21698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-3</a:t>
              </a:r>
              <a:endParaRPr lang="fr-FR" sz="1600" dirty="0"/>
            </a:p>
          </p:txBody>
        </p:sp>
        <p:sp>
          <p:nvSpPr>
            <p:cNvPr id="161" name="ZoneTexte 160"/>
            <p:cNvSpPr txBox="1"/>
            <p:nvPr/>
          </p:nvSpPr>
          <p:spPr>
            <a:xfrm>
              <a:off x="2740592" y="3210823"/>
              <a:ext cx="2120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-4</a:t>
              </a:r>
              <a:endParaRPr lang="fr-FR" sz="1600" dirty="0"/>
            </a:p>
          </p:txBody>
        </p:sp>
        <p:sp>
          <p:nvSpPr>
            <p:cNvPr id="162" name="ZoneTexte 161"/>
            <p:cNvSpPr txBox="1"/>
            <p:nvPr/>
          </p:nvSpPr>
          <p:spPr>
            <a:xfrm>
              <a:off x="3491140" y="3217260"/>
              <a:ext cx="22187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-2</a:t>
              </a:r>
              <a:endParaRPr lang="fr-FR" sz="1600" dirty="0"/>
            </a:p>
          </p:txBody>
        </p:sp>
        <p:sp>
          <p:nvSpPr>
            <p:cNvPr id="163" name="ZoneTexte 162"/>
            <p:cNvSpPr txBox="1"/>
            <p:nvPr/>
          </p:nvSpPr>
          <p:spPr>
            <a:xfrm>
              <a:off x="3855843" y="3218935"/>
              <a:ext cx="23063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</a:t>
              </a:r>
              <a:endParaRPr lang="fr-FR" sz="1600" dirty="0"/>
            </a:p>
          </p:txBody>
        </p:sp>
        <p:sp>
          <p:nvSpPr>
            <p:cNvPr id="164" name="ZoneTexte 163"/>
            <p:cNvSpPr txBox="1"/>
            <p:nvPr/>
          </p:nvSpPr>
          <p:spPr>
            <a:xfrm>
              <a:off x="2338238" y="3387955"/>
              <a:ext cx="23274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-5</a:t>
              </a:r>
              <a:endParaRPr lang="fr-FR" sz="2000" dirty="0"/>
            </a:p>
          </p:txBody>
        </p:sp>
        <p:sp>
          <p:nvSpPr>
            <p:cNvPr id="165" name="ZoneTexte 164"/>
            <p:cNvSpPr txBox="1"/>
            <p:nvPr/>
          </p:nvSpPr>
          <p:spPr>
            <a:xfrm>
              <a:off x="351310" y="3381276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-10</a:t>
              </a:r>
              <a:endParaRPr lang="fr-FR" sz="2400" dirty="0"/>
            </a:p>
          </p:txBody>
        </p:sp>
        <p:sp>
          <p:nvSpPr>
            <p:cNvPr id="166" name="ZoneTexte 165"/>
            <p:cNvSpPr txBox="1"/>
            <p:nvPr/>
          </p:nvSpPr>
          <p:spPr>
            <a:xfrm>
              <a:off x="74544" y="3205273"/>
              <a:ext cx="3086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-11</a:t>
              </a:r>
              <a:endParaRPr lang="fr-FR" sz="1600" dirty="0"/>
            </a:p>
          </p:txBody>
        </p:sp>
      </p:grpSp>
      <p:cxnSp>
        <p:nvCxnSpPr>
          <p:cNvPr id="168" name="Connecteur droit avec flèche 167"/>
          <p:cNvCxnSpPr/>
          <p:nvPr/>
        </p:nvCxnSpPr>
        <p:spPr>
          <a:xfrm rot="16200000" flipH="1">
            <a:off x="3962282" y="889472"/>
            <a:ext cx="728494" cy="184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169"/>
          <p:cNvCxnSpPr/>
          <p:nvPr/>
        </p:nvCxnSpPr>
        <p:spPr>
          <a:xfrm rot="16200000" flipH="1">
            <a:off x="6760029" y="2193966"/>
            <a:ext cx="3396343" cy="17813"/>
          </a:xfrm>
          <a:prstGeom prst="line">
            <a:avLst/>
          </a:prstGeom>
          <a:ln w="31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avec flèche 170"/>
          <p:cNvCxnSpPr/>
          <p:nvPr/>
        </p:nvCxnSpPr>
        <p:spPr>
          <a:xfrm rot="16200000" flipH="1">
            <a:off x="8099216" y="3828207"/>
            <a:ext cx="728494" cy="1846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necteur droit avec flèche 172"/>
          <p:cNvCxnSpPr/>
          <p:nvPr/>
        </p:nvCxnSpPr>
        <p:spPr>
          <a:xfrm rot="5400000" flipH="1" flipV="1">
            <a:off x="4923405" y="2565900"/>
            <a:ext cx="1810986" cy="1588"/>
          </a:xfrm>
          <a:prstGeom prst="straightConnector1">
            <a:avLst/>
          </a:prstGeom>
          <a:ln w="1905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Ellipse 175"/>
          <p:cNvSpPr>
            <a:spLocks noChangeAspect="1"/>
          </p:cNvSpPr>
          <p:nvPr/>
        </p:nvSpPr>
        <p:spPr>
          <a:xfrm>
            <a:off x="5626846" y="1220340"/>
            <a:ext cx="388800" cy="388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7" name="ZoneTexte 166"/>
          <p:cNvSpPr txBox="1"/>
          <p:nvPr/>
        </p:nvSpPr>
        <p:spPr>
          <a:xfrm>
            <a:off x="3412902" y="4662151"/>
            <a:ext cx="3129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Calcul de 11 – 7</a:t>
            </a:r>
          </a:p>
          <a:p>
            <a:pPr algn="ctr"/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11) </a:t>
            </a:r>
            <a:r>
              <a:rPr lang="fr-FR" sz="2600" dirty="0" smtClean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 (-7)</a:t>
            </a:r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7 L 0.45174 3.7037E-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.00093 L 0.45364 0.0018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628 -0.00023 L -8.33333E-7 -3.33333E-6 " pathEditMode="relative" rAng="0" ptsTypes="AA">
                                      <p:cBhvr>
                                        <p:cTn id="26" dur="2000" spd="-100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412902" y="4662151"/>
            <a:ext cx="3129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Calcul de 4 – 9</a:t>
            </a:r>
          </a:p>
          <a:p>
            <a:pPr algn="ctr"/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4) </a:t>
            </a:r>
            <a:r>
              <a:rPr lang="fr-FR" sz="2600" dirty="0" smtClean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 (-9)</a:t>
            </a:r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endParaRPr lang="fr-FR" sz="3200" dirty="0"/>
          </a:p>
        </p:txBody>
      </p:sp>
    </p:spTree>
  </p:cSld>
  <p:clrMapOvr>
    <a:masterClrMapping/>
  </p:clrMapOvr>
  <p:transition advClick="0" advTm="2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ZoneTexte 118"/>
          <p:cNvSpPr txBox="1"/>
          <p:nvPr/>
        </p:nvSpPr>
        <p:spPr>
          <a:xfrm>
            <a:off x="4127500" y="717550"/>
            <a:ext cx="311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0</a:t>
            </a:r>
            <a:endParaRPr lang="fr-FR" sz="3200" dirty="0">
              <a:solidFill>
                <a:srgbClr val="FF0000"/>
              </a:solidFill>
            </a:endParaRPr>
          </a:p>
        </p:txBody>
      </p:sp>
      <p:grpSp>
        <p:nvGrpSpPr>
          <p:cNvPr id="2" name="Groupe 166"/>
          <p:cNvGrpSpPr/>
          <p:nvPr/>
        </p:nvGrpSpPr>
        <p:grpSpPr>
          <a:xfrm>
            <a:off x="0" y="986650"/>
            <a:ext cx="9080500" cy="1105674"/>
            <a:chOff x="0" y="986650"/>
            <a:chExt cx="9080500" cy="1105674"/>
          </a:xfrm>
        </p:grpSpPr>
        <p:grpSp>
          <p:nvGrpSpPr>
            <p:cNvPr id="3" name="Group 58"/>
            <p:cNvGrpSpPr>
              <a:grpSpLocks noChangeAspect="1"/>
            </p:cNvGrpSpPr>
            <p:nvPr/>
          </p:nvGrpSpPr>
          <p:grpSpPr bwMode="auto">
            <a:xfrm>
              <a:off x="0" y="1339850"/>
              <a:ext cx="9080500" cy="752474"/>
              <a:chOff x="2183" y="2553"/>
              <a:chExt cx="7150" cy="592"/>
            </a:xfrm>
          </p:grpSpPr>
          <p:cxnSp>
            <p:nvCxnSpPr>
              <p:cNvPr id="1083" name="AutoShape 59"/>
              <p:cNvCxnSpPr>
                <a:cxnSpLocks noChangeShapeType="1"/>
              </p:cNvCxnSpPr>
              <p:nvPr/>
            </p:nvCxnSpPr>
            <p:spPr bwMode="auto">
              <a:xfrm>
                <a:off x="2183" y="2553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4" name="AutoShape 60"/>
              <p:cNvCxnSpPr>
                <a:cxnSpLocks noChangeShapeType="1"/>
              </p:cNvCxnSpPr>
              <p:nvPr/>
            </p:nvCxnSpPr>
            <p:spPr bwMode="auto">
              <a:xfrm>
                <a:off x="2183" y="3144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5" name="AutoShape 61"/>
              <p:cNvCxnSpPr>
                <a:cxnSpLocks noChangeShapeType="1"/>
              </p:cNvCxnSpPr>
              <p:nvPr/>
            </p:nvCxnSpPr>
            <p:spPr bwMode="auto">
              <a:xfrm>
                <a:off x="5587" y="2554"/>
                <a:ext cx="0" cy="591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1086" name="AutoShape 62"/>
              <p:cNvCxnSpPr>
                <a:cxnSpLocks noChangeShapeType="1"/>
              </p:cNvCxnSpPr>
              <p:nvPr/>
            </p:nvCxnSpPr>
            <p:spPr bwMode="auto">
              <a:xfrm>
                <a:off x="410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7" name="AutoShape 63"/>
              <p:cNvCxnSpPr>
                <a:cxnSpLocks noChangeShapeType="1"/>
              </p:cNvCxnSpPr>
              <p:nvPr/>
            </p:nvCxnSpPr>
            <p:spPr bwMode="auto">
              <a:xfrm>
                <a:off x="529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8" name="AutoShape 64"/>
              <p:cNvCxnSpPr>
                <a:cxnSpLocks noChangeShapeType="1"/>
              </p:cNvCxnSpPr>
              <p:nvPr/>
            </p:nvCxnSpPr>
            <p:spPr bwMode="auto">
              <a:xfrm>
                <a:off x="440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9" name="AutoShape 65"/>
              <p:cNvCxnSpPr>
                <a:cxnSpLocks noChangeShapeType="1"/>
              </p:cNvCxnSpPr>
              <p:nvPr/>
            </p:nvCxnSpPr>
            <p:spPr bwMode="auto">
              <a:xfrm>
                <a:off x="469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0" name="AutoShape 66"/>
              <p:cNvCxnSpPr>
                <a:cxnSpLocks noChangeShapeType="1"/>
              </p:cNvCxnSpPr>
              <p:nvPr/>
            </p:nvCxnSpPr>
            <p:spPr bwMode="auto">
              <a:xfrm>
                <a:off x="499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1" name="AutoShape 67"/>
              <p:cNvCxnSpPr>
                <a:cxnSpLocks noChangeShapeType="1"/>
              </p:cNvCxnSpPr>
              <p:nvPr/>
            </p:nvCxnSpPr>
            <p:spPr bwMode="auto">
              <a:xfrm>
                <a:off x="380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2" name="AutoShape 68"/>
              <p:cNvCxnSpPr>
                <a:cxnSpLocks noChangeShapeType="1"/>
              </p:cNvCxnSpPr>
              <p:nvPr/>
            </p:nvCxnSpPr>
            <p:spPr bwMode="auto">
              <a:xfrm>
                <a:off x="292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3" name="AutoShape 69"/>
              <p:cNvCxnSpPr>
                <a:cxnSpLocks noChangeShapeType="1"/>
              </p:cNvCxnSpPr>
              <p:nvPr/>
            </p:nvCxnSpPr>
            <p:spPr bwMode="auto">
              <a:xfrm>
                <a:off x="321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4" name="AutoShape 70"/>
              <p:cNvCxnSpPr>
                <a:cxnSpLocks noChangeShapeType="1"/>
              </p:cNvCxnSpPr>
              <p:nvPr/>
            </p:nvCxnSpPr>
            <p:spPr bwMode="auto">
              <a:xfrm>
                <a:off x="351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5" name="AutoShape 71"/>
              <p:cNvCxnSpPr>
                <a:cxnSpLocks noChangeShapeType="1"/>
              </p:cNvCxnSpPr>
              <p:nvPr/>
            </p:nvCxnSpPr>
            <p:spPr bwMode="auto">
              <a:xfrm>
                <a:off x="262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6" name="AutoShape 72"/>
              <p:cNvCxnSpPr>
                <a:cxnSpLocks noChangeShapeType="1"/>
              </p:cNvCxnSpPr>
              <p:nvPr/>
            </p:nvCxnSpPr>
            <p:spPr bwMode="auto">
              <a:xfrm>
                <a:off x="854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7" name="AutoShape 73"/>
              <p:cNvCxnSpPr>
                <a:cxnSpLocks noChangeShapeType="1"/>
              </p:cNvCxnSpPr>
              <p:nvPr/>
            </p:nvCxnSpPr>
            <p:spPr bwMode="auto">
              <a:xfrm>
                <a:off x="706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8" name="AutoShape 74"/>
              <p:cNvCxnSpPr>
                <a:cxnSpLocks noChangeShapeType="1"/>
              </p:cNvCxnSpPr>
              <p:nvPr/>
            </p:nvCxnSpPr>
            <p:spPr bwMode="auto">
              <a:xfrm>
                <a:off x="825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9" name="AutoShape 75"/>
              <p:cNvCxnSpPr>
                <a:cxnSpLocks noChangeShapeType="1"/>
              </p:cNvCxnSpPr>
              <p:nvPr/>
            </p:nvCxnSpPr>
            <p:spPr bwMode="auto">
              <a:xfrm>
                <a:off x="736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0" name="AutoShape 76"/>
              <p:cNvCxnSpPr>
                <a:cxnSpLocks noChangeShapeType="1"/>
              </p:cNvCxnSpPr>
              <p:nvPr/>
            </p:nvCxnSpPr>
            <p:spPr bwMode="auto">
              <a:xfrm>
                <a:off x="765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1" name="AutoShape 77"/>
              <p:cNvCxnSpPr>
                <a:cxnSpLocks noChangeShapeType="1"/>
              </p:cNvCxnSpPr>
              <p:nvPr/>
            </p:nvCxnSpPr>
            <p:spPr bwMode="auto">
              <a:xfrm>
                <a:off x="795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2" name="AutoShape 78"/>
              <p:cNvCxnSpPr>
                <a:cxnSpLocks noChangeShapeType="1"/>
              </p:cNvCxnSpPr>
              <p:nvPr/>
            </p:nvCxnSpPr>
            <p:spPr bwMode="auto">
              <a:xfrm>
                <a:off x="676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3" name="AutoShape 79"/>
              <p:cNvCxnSpPr>
                <a:cxnSpLocks noChangeShapeType="1"/>
              </p:cNvCxnSpPr>
              <p:nvPr/>
            </p:nvCxnSpPr>
            <p:spPr bwMode="auto">
              <a:xfrm>
                <a:off x="588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4" name="AutoShape 80"/>
              <p:cNvCxnSpPr>
                <a:cxnSpLocks noChangeShapeType="1"/>
              </p:cNvCxnSpPr>
              <p:nvPr/>
            </p:nvCxnSpPr>
            <p:spPr bwMode="auto">
              <a:xfrm>
                <a:off x="617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5" name="AutoShape 81"/>
              <p:cNvCxnSpPr>
                <a:cxnSpLocks noChangeShapeType="1"/>
              </p:cNvCxnSpPr>
              <p:nvPr/>
            </p:nvCxnSpPr>
            <p:spPr bwMode="auto">
              <a:xfrm>
                <a:off x="647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6" name="AutoShape 82"/>
              <p:cNvCxnSpPr>
                <a:cxnSpLocks noChangeShapeType="1"/>
              </p:cNvCxnSpPr>
              <p:nvPr/>
            </p:nvCxnSpPr>
            <p:spPr bwMode="auto">
              <a:xfrm>
                <a:off x="233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7" name="AutoShape 83"/>
              <p:cNvCxnSpPr>
                <a:cxnSpLocks noChangeShapeType="1"/>
              </p:cNvCxnSpPr>
              <p:nvPr/>
            </p:nvCxnSpPr>
            <p:spPr bwMode="auto">
              <a:xfrm>
                <a:off x="884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8" name="AutoShape 84"/>
              <p:cNvCxnSpPr>
                <a:cxnSpLocks noChangeShapeType="1"/>
              </p:cNvCxnSpPr>
              <p:nvPr/>
            </p:nvCxnSpPr>
            <p:spPr bwMode="auto">
              <a:xfrm>
                <a:off x="913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9" name="AutoShape 85"/>
              <p:cNvCxnSpPr>
                <a:cxnSpLocks noChangeShapeType="1"/>
              </p:cNvCxnSpPr>
              <p:nvPr/>
            </p:nvCxnSpPr>
            <p:spPr bwMode="auto">
              <a:xfrm>
                <a:off x="2183" y="2700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10" name="AutoShape 86"/>
              <p:cNvCxnSpPr>
                <a:cxnSpLocks noChangeShapeType="1"/>
              </p:cNvCxnSpPr>
              <p:nvPr/>
            </p:nvCxnSpPr>
            <p:spPr bwMode="auto">
              <a:xfrm>
                <a:off x="2183" y="2996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20" name="ZoneTexte 119"/>
            <p:cNvSpPr txBox="1"/>
            <p:nvPr/>
          </p:nvSpPr>
          <p:spPr>
            <a:xfrm>
              <a:off x="4639722" y="1303599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</a:t>
              </a:r>
              <a:endParaRPr lang="fr-FR" sz="1600" dirty="0"/>
            </a:p>
          </p:txBody>
        </p:sp>
        <p:sp>
          <p:nvSpPr>
            <p:cNvPr id="121" name="ZoneTexte 120"/>
            <p:cNvSpPr txBox="1"/>
            <p:nvPr/>
          </p:nvSpPr>
          <p:spPr>
            <a:xfrm>
              <a:off x="5011615" y="1312078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2</a:t>
              </a:r>
              <a:endParaRPr lang="fr-FR" sz="1600" dirty="0"/>
            </a:p>
          </p:txBody>
        </p:sp>
        <p:sp>
          <p:nvSpPr>
            <p:cNvPr id="122" name="ZoneTexte 121"/>
            <p:cNvSpPr txBox="1"/>
            <p:nvPr/>
          </p:nvSpPr>
          <p:spPr>
            <a:xfrm>
              <a:off x="5395127" y="1308727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3</a:t>
              </a:r>
              <a:endParaRPr lang="fr-FR" sz="1600" dirty="0"/>
            </a:p>
          </p:txBody>
        </p:sp>
        <p:sp>
          <p:nvSpPr>
            <p:cNvPr id="123" name="ZoneTexte 122"/>
            <p:cNvSpPr txBox="1"/>
            <p:nvPr/>
          </p:nvSpPr>
          <p:spPr>
            <a:xfrm>
              <a:off x="5758543" y="131040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4</a:t>
              </a:r>
              <a:endParaRPr lang="fr-FR" sz="1600" dirty="0"/>
            </a:p>
          </p:txBody>
        </p:sp>
        <p:sp>
          <p:nvSpPr>
            <p:cNvPr id="124" name="ZoneTexte 123"/>
            <p:cNvSpPr txBox="1"/>
            <p:nvPr/>
          </p:nvSpPr>
          <p:spPr>
            <a:xfrm>
              <a:off x="6900706" y="130705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7</a:t>
              </a:r>
              <a:endParaRPr lang="fr-FR" sz="1600" dirty="0"/>
            </a:p>
          </p:txBody>
        </p:sp>
        <p:sp>
          <p:nvSpPr>
            <p:cNvPr id="125" name="ZoneTexte 124"/>
            <p:cNvSpPr txBox="1"/>
            <p:nvPr/>
          </p:nvSpPr>
          <p:spPr>
            <a:xfrm>
              <a:off x="6520542" y="1303966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6</a:t>
              </a:r>
              <a:endParaRPr lang="fr-FR" sz="1600" dirty="0"/>
            </a:p>
          </p:txBody>
        </p:sp>
        <p:sp>
          <p:nvSpPr>
            <p:cNvPr id="126" name="ZoneTexte 125"/>
            <p:cNvSpPr txBox="1"/>
            <p:nvPr/>
          </p:nvSpPr>
          <p:spPr>
            <a:xfrm>
              <a:off x="7280868" y="131040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8</a:t>
              </a:r>
              <a:endParaRPr lang="fr-FR" sz="1600" dirty="0"/>
            </a:p>
          </p:txBody>
        </p:sp>
        <p:sp>
          <p:nvSpPr>
            <p:cNvPr id="127" name="ZoneTexte 126"/>
            <p:cNvSpPr txBox="1"/>
            <p:nvPr/>
          </p:nvSpPr>
          <p:spPr>
            <a:xfrm>
              <a:off x="7654331" y="1312078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9</a:t>
              </a:r>
              <a:endParaRPr lang="fr-FR" sz="1600" dirty="0"/>
            </a:p>
          </p:txBody>
        </p:sp>
        <p:sp>
          <p:nvSpPr>
            <p:cNvPr id="128" name="ZoneTexte 127"/>
            <p:cNvSpPr txBox="1"/>
            <p:nvPr/>
          </p:nvSpPr>
          <p:spPr>
            <a:xfrm>
              <a:off x="6144776" y="1077337"/>
              <a:ext cx="17780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5</a:t>
              </a:r>
              <a:endParaRPr lang="fr-FR" sz="2000" dirty="0"/>
            </a:p>
          </p:txBody>
        </p:sp>
        <p:sp>
          <p:nvSpPr>
            <p:cNvPr id="129" name="ZoneTexte 128"/>
            <p:cNvSpPr txBox="1"/>
            <p:nvPr/>
          </p:nvSpPr>
          <p:spPr>
            <a:xfrm>
              <a:off x="7925008" y="1008672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10</a:t>
              </a:r>
              <a:endParaRPr lang="fr-FR" sz="2400" dirty="0"/>
            </a:p>
          </p:txBody>
        </p:sp>
        <p:sp>
          <p:nvSpPr>
            <p:cNvPr id="130" name="ZoneTexte 129"/>
            <p:cNvSpPr txBox="1"/>
            <p:nvPr/>
          </p:nvSpPr>
          <p:spPr>
            <a:xfrm>
              <a:off x="8355204" y="1303703"/>
              <a:ext cx="25734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11</a:t>
              </a:r>
              <a:endParaRPr lang="fr-FR" sz="1600" dirty="0"/>
            </a:p>
          </p:txBody>
        </p:sp>
        <p:sp>
          <p:nvSpPr>
            <p:cNvPr id="131" name="ZoneTexte 130"/>
            <p:cNvSpPr txBox="1"/>
            <p:nvPr/>
          </p:nvSpPr>
          <p:spPr>
            <a:xfrm>
              <a:off x="8712756" y="1305380"/>
              <a:ext cx="265445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12</a:t>
              </a:r>
              <a:endParaRPr lang="fr-FR" sz="1600" dirty="0"/>
            </a:p>
          </p:txBody>
        </p:sp>
        <p:sp>
          <p:nvSpPr>
            <p:cNvPr id="144" name="ZoneTexte 143"/>
            <p:cNvSpPr txBox="1"/>
            <p:nvPr/>
          </p:nvSpPr>
          <p:spPr>
            <a:xfrm>
              <a:off x="850973" y="1302718"/>
              <a:ext cx="212928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-9</a:t>
              </a:r>
              <a:endParaRPr lang="fr-FR" sz="1600" dirty="0"/>
            </a:p>
          </p:txBody>
        </p:sp>
        <p:sp>
          <p:nvSpPr>
            <p:cNvPr id="145" name="ZoneTexte 144"/>
            <p:cNvSpPr txBox="1"/>
            <p:nvPr/>
          </p:nvSpPr>
          <p:spPr>
            <a:xfrm>
              <a:off x="1220962" y="1300625"/>
              <a:ext cx="209547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-8</a:t>
              </a:r>
              <a:endParaRPr lang="fr-FR" sz="1600" dirty="0"/>
            </a:p>
          </p:txBody>
        </p:sp>
        <p:sp>
          <p:nvSpPr>
            <p:cNvPr id="146" name="ZoneTexte 145"/>
            <p:cNvSpPr txBox="1"/>
            <p:nvPr/>
          </p:nvSpPr>
          <p:spPr>
            <a:xfrm>
              <a:off x="1612092" y="1307846"/>
              <a:ext cx="20721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-7</a:t>
              </a:r>
              <a:endParaRPr lang="fr-FR" sz="1600" dirty="0"/>
            </a:p>
          </p:txBody>
        </p:sp>
        <p:sp>
          <p:nvSpPr>
            <p:cNvPr id="147" name="ZoneTexte 146"/>
            <p:cNvSpPr txBox="1"/>
            <p:nvPr/>
          </p:nvSpPr>
          <p:spPr>
            <a:xfrm>
              <a:off x="1987366" y="1309522"/>
              <a:ext cx="1953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-6</a:t>
              </a:r>
              <a:endParaRPr lang="fr-FR" sz="1600" dirty="0"/>
            </a:p>
          </p:txBody>
        </p:sp>
        <p:sp>
          <p:nvSpPr>
            <p:cNvPr id="148" name="ZoneTexte 147"/>
            <p:cNvSpPr txBox="1"/>
            <p:nvPr/>
          </p:nvSpPr>
          <p:spPr>
            <a:xfrm>
              <a:off x="3107903" y="1306174"/>
              <a:ext cx="21698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-3</a:t>
              </a:r>
              <a:endParaRPr lang="fr-FR" sz="1600" dirty="0"/>
            </a:p>
          </p:txBody>
        </p:sp>
        <p:sp>
          <p:nvSpPr>
            <p:cNvPr id="149" name="ZoneTexte 148"/>
            <p:cNvSpPr txBox="1"/>
            <p:nvPr/>
          </p:nvSpPr>
          <p:spPr>
            <a:xfrm>
              <a:off x="2732629" y="1303085"/>
              <a:ext cx="2120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-4</a:t>
              </a:r>
              <a:endParaRPr lang="fr-FR" sz="1600" dirty="0"/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3483177" y="1309522"/>
              <a:ext cx="22187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-2</a:t>
              </a:r>
              <a:endParaRPr lang="fr-FR" sz="1600" dirty="0"/>
            </a:p>
          </p:txBody>
        </p:sp>
        <p:sp>
          <p:nvSpPr>
            <p:cNvPr id="151" name="ZoneTexte 150"/>
            <p:cNvSpPr txBox="1"/>
            <p:nvPr/>
          </p:nvSpPr>
          <p:spPr>
            <a:xfrm>
              <a:off x="3847880" y="1311197"/>
              <a:ext cx="23063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</a:t>
              </a:r>
              <a:endParaRPr lang="fr-FR" sz="1600" dirty="0"/>
            </a:p>
          </p:txBody>
        </p:sp>
        <p:sp>
          <p:nvSpPr>
            <p:cNvPr id="152" name="ZoneTexte 151"/>
            <p:cNvSpPr txBox="1"/>
            <p:nvPr/>
          </p:nvSpPr>
          <p:spPr>
            <a:xfrm>
              <a:off x="2336213" y="1076456"/>
              <a:ext cx="23274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-5</a:t>
              </a:r>
              <a:endParaRPr lang="fr-FR" sz="2000" dirty="0"/>
            </a:p>
          </p:txBody>
        </p:sp>
        <p:sp>
          <p:nvSpPr>
            <p:cNvPr id="153" name="ZoneTexte 152"/>
            <p:cNvSpPr txBox="1"/>
            <p:nvPr/>
          </p:nvSpPr>
          <p:spPr>
            <a:xfrm>
              <a:off x="355222" y="986650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-10</a:t>
              </a:r>
              <a:endParaRPr lang="fr-FR" sz="2400" dirty="0"/>
            </a:p>
          </p:txBody>
        </p:sp>
      </p:grpSp>
      <p:sp>
        <p:nvSpPr>
          <p:cNvPr id="154" name="ZoneTexte 153"/>
          <p:cNvSpPr txBox="1"/>
          <p:nvPr/>
        </p:nvSpPr>
        <p:spPr>
          <a:xfrm>
            <a:off x="66581" y="1297535"/>
            <a:ext cx="30869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dirty="0" smtClean="0"/>
              <a:t>-11</a:t>
            </a:r>
            <a:endParaRPr lang="fr-FR" sz="1600" dirty="0"/>
          </a:p>
        </p:txBody>
      </p:sp>
      <p:grpSp>
        <p:nvGrpSpPr>
          <p:cNvPr id="4" name="Groupe 167"/>
          <p:cNvGrpSpPr/>
          <p:nvPr/>
        </p:nvGrpSpPr>
        <p:grpSpPr>
          <a:xfrm>
            <a:off x="0" y="2673350"/>
            <a:ext cx="9080500" cy="1284859"/>
            <a:chOff x="0" y="2673350"/>
            <a:chExt cx="9080500" cy="1284859"/>
          </a:xfrm>
        </p:grpSpPr>
        <p:grpSp>
          <p:nvGrpSpPr>
            <p:cNvPr id="5" name="Group 58"/>
            <p:cNvGrpSpPr>
              <a:grpSpLocks noChangeAspect="1"/>
            </p:cNvGrpSpPr>
            <p:nvPr/>
          </p:nvGrpSpPr>
          <p:grpSpPr bwMode="auto">
            <a:xfrm>
              <a:off x="0" y="2673350"/>
              <a:ext cx="9080500" cy="752474"/>
              <a:chOff x="2183" y="2553"/>
              <a:chExt cx="7150" cy="592"/>
            </a:xfrm>
          </p:grpSpPr>
          <p:cxnSp>
            <p:nvCxnSpPr>
              <p:cNvPr id="91" name="AutoShape 59"/>
              <p:cNvCxnSpPr>
                <a:cxnSpLocks noChangeShapeType="1"/>
              </p:cNvCxnSpPr>
              <p:nvPr/>
            </p:nvCxnSpPr>
            <p:spPr bwMode="auto">
              <a:xfrm>
                <a:off x="2183" y="2553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2" name="AutoShape 60"/>
              <p:cNvCxnSpPr>
                <a:cxnSpLocks noChangeShapeType="1"/>
              </p:cNvCxnSpPr>
              <p:nvPr/>
            </p:nvCxnSpPr>
            <p:spPr bwMode="auto">
              <a:xfrm>
                <a:off x="2183" y="3144"/>
                <a:ext cx="715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3" name="AutoShape 61"/>
              <p:cNvCxnSpPr>
                <a:cxnSpLocks noChangeShapeType="1"/>
              </p:cNvCxnSpPr>
              <p:nvPr/>
            </p:nvCxnSpPr>
            <p:spPr bwMode="auto">
              <a:xfrm>
                <a:off x="5587" y="2554"/>
                <a:ext cx="0" cy="591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94" name="AutoShape 62"/>
              <p:cNvCxnSpPr>
                <a:cxnSpLocks noChangeShapeType="1"/>
              </p:cNvCxnSpPr>
              <p:nvPr/>
            </p:nvCxnSpPr>
            <p:spPr bwMode="auto">
              <a:xfrm>
                <a:off x="410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5" name="AutoShape 63"/>
              <p:cNvCxnSpPr>
                <a:cxnSpLocks noChangeShapeType="1"/>
              </p:cNvCxnSpPr>
              <p:nvPr/>
            </p:nvCxnSpPr>
            <p:spPr bwMode="auto">
              <a:xfrm>
                <a:off x="529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6" name="AutoShape 64"/>
              <p:cNvCxnSpPr>
                <a:cxnSpLocks noChangeShapeType="1"/>
              </p:cNvCxnSpPr>
              <p:nvPr/>
            </p:nvCxnSpPr>
            <p:spPr bwMode="auto">
              <a:xfrm>
                <a:off x="440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7" name="AutoShape 65"/>
              <p:cNvCxnSpPr>
                <a:cxnSpLocks noChangeShapeType="1"/>
              </p:cNvCxnSpPr>
              <p:nvPr/>
            </p:nvCxnSpPr>
            <p:spPr bwMode="auto">
              <a:xfrm>
                <a:off x="469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8" name="AutoShape 66"/>
              <p:cNvCxnSpPr>
                <a:cxnSpLocks noChangeShapeType="1"/>
              </p:cNvCxnSpPr>
              <p:nvPr/>
            </p:nvCxnSpPr>
            <p:spPr bwMode="auto">
              <a:xfrm>
                <a:off x="499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9" name="AutoShape 67"/>
              <p:cNvCxnSpPr>
                <a:cxnSpLocks noChangeShapeType="1"/>
              </p:cNvCxnSpPr>
              <p:nvPr/>
            </p:nvCxnSpPr>
            <p:spPr bwMode="auto">
              <a:xfrm>
                <a:off x="380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0" name="AutoShape 68"/>
              <p:cNvCxnSpPr>
                <a:cxnSpLocks noChangeShapeType="1"/>
              </p:cNvCxnSpPr>
              <p:nvPr/>
            </p:nvCxnSpPr>
            <p:spPr bwMode="auto">
              <a:xfrm>
                <a:off x="292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1" name="AutoShape 69"/>
              <p:cNvCxnSpPr>
                <a:cxnSpLocks noChangeShapeType="1"/>
              </p:cNvCxnSpPr>
              <p:nvPr/>
            </p:nvCxnSpPr>
            <p:spPr bwMode="auto">
              <a:xfrm>
                <a:off x="321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2" name="AutoShape 70"/>
              <p:cNvCxnSpPr>
                <a:cxnSpLocks noChangeShapeType="1"/>
              </p:cNvCxnSpPr>
              <p:nvPr/>
            </p:nvCxnSpPr>
            <p:spPr bwMode="auto">
              <a:xfrm>
                <a:off x="351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3" name="AutoShape 71"/>
              <p:cNvCxnSpPr>
                <a:cxnSpLocks noChangeShapeType="1"/>
              </p:cNvCxnSpPr>
              <p:nvPr/>
            </p:nvCxnSpPr>
            <p:spPr bwMode="auto">
              <a:xfrm>
                <a:off x="262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" name="AutoShape 72"/>
              <p:cNvCxnSpPr>
                <a:cxnSpLocks noChangeShapeType="1"/>
              </p:cNvCxnSpPr>
              <p:nvPr/>
            </p:nvCxnSpPr>
            <p:spPr bwMode="auto">
              <a:xfrm>
                <a:off x="8547" y="2554"/>
                <a:ext cx="0" cy="5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5" name="AutoShape 73"/>
              <p:cNvCxnSpPr>
                <a:cxnSpLocks noChangeShapeType="1"/>
              </p:cNvCxnSpPr>
              <p:nvPr/>
            </p:nvCxnSpPr>
            <p:spPr bwMode="auto">
              <a:xfrm>
                <a:off x="7067" y="2627"/>
                <a:ext cx="1" cy="4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6" name="AutoShape 74"/>
              <p:cNvCxnSpPr>
                <a:cxnSpLocks noChangeShapeType="1"/>
              </p:cNvCxnSpPr>
              <p:nvPr/>
            </p:nvCxnSpPr>
            <p:spPr bwMode="auto">
              <a:xfrm>
                <a:off x="825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7" name="AutoShape 75"/>
              <p:cNvCxnSpPr>
                <a:cxnSpLocks noChangeShapeType="1"/>
              </p:cNvCxnSpPr>
              <p:nvPr/>
            </p:nvCxnSpPr>
            <p:spPr bwMode="auto">
              <a:xfrm>
                <a:off x="736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8" name="AutoShape 76"/>
              <p:cNvCxnSpPr>
                <a:cxnSpLocks noChangeShapeType="1"/>
              </p:cNvCxnSpPr>
              <p:nvPr/>
            </p:nvCxnSpPr>
            <p:spPr bwMode="auto">
              <a:xfrm>
                <a:off x="765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" name="AutoShape 77"/>
              <p:cNvCxnSpPr>
                <a:cxnSpLocks noChangeShapeType="1"/>
              </p:cNvCxnSpPr>
              <p:nvPr/>
            </p:nvCxnSpPr>
            <p:spPr bwMode="auto">
              <a:xfrm>
                <a:off x="7955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" name="AutoShape 78"/>
              <p:cNvCxnSpPr>
                <a:cxnSpLocks noChangeShapeType="1"/>
              </p:cNvCxnSpPr>
              <p:nvPr/>
            </p:nvCxnSpPr>
            <p:spPr bwMode="auto">
              <a:xfrm>
                <a:off x="6768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1" name="AutoShape 79"/>
              <p:cNvCxnSpPr>
                <a:cxnSpLocks noChangeShapeType="1"/>
              </p:cNvCxnSpPr>
              <p:nvPr/>
            </p:nvCxnSpPr>
            <p:spPr bwMode="auto">
              <a:xfrm>
                <a:off x="5880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2" name="AutoShape 80"/>
              <p:cNvCxnSpPr>
                <a:cxnSpLocks noChangeShapeType="1"/>
              </p:cNvCxnSpPr>
              <p:nvPr/>
            </p:nvCxnSpPr>
            <p:spPr bwMode="auto">
              <a:xfrm>
                <a:off x="6176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3" name="AutoShape 81"/>
              <p:cNvCxnSpPr>
                <a:cxnSpLocks noChangeShapeType="1"/>
              </p:cNvCxnSpPr>
              <p:nvPr/>
            </p:nvCxnSpPr>
            <p:spPr bwMode="auto">
              <a:xfrm>
                <a:off x="6472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4" name="AutoShape 82"/>
              <p:cNvCxnSpPr>
                <a:cxnSpLocks noChangeShapeType="1"/>
              </p:cNvCxnSpPr>
              <p:nvPr/>
            </p:nvCxnSpPr>
            <p:spPr bwMode="auto">
              <a:xfrm>
                <a:off x="2331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5" name="AutoShape 83"/>
              <p:cNvCxnSpPr>
                <a:cxnSpLocks noChangeShapeType="1"/>
              </p:cNvCxnSpPr>
              <p:nvPr/>
            </p:nvCxnSpPr>
            <p:spPr bwMode="auto">
              <a:xfrm>
                <a:off x="8843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6" name="AutoShape 84"/>
              <p:cNvCxnSpPr>
                <a:cxnSpLocks noChangeShapeType="1"/>
              </p:cNvCxnSpPr>
              <p:nvPr/>
            </p:nvCxnSpPr>
            <p:spPr bwMode="auto">
              <a:xfrm>
                <a:off x="9139" y="2701"/>
                <a:ext cx="0" cy="296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7" name="AutoShape 85"/>
              <p:cNvCxnSpPr>
                <a:cxnSpLocks noChangeShapeType="1"/>
              </p:cNvCxnSpPr>
              <p:nvPr/>
            </p:nvCxnSpPr>
            <p:spPr bwMode="auto">
              <a:xfrm>
                <a:off x="2183" y="2700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8" name="AutoShape 86"/>
              <p:cNvCxnSpPr>
                <a:cxnSpLocks noChangeShapeType="1"/>
              </p:cNvCxnSpPr>
              <p:nvPr/>
            </p:nvCxnSpPr>
            <p:spPr bwMode="auto">
              <a:xfrm>
                <a:off x="2183" y="2996"/>
                <a:ext cx="7150" cy="1"/>
              </a:xfrm>
              <a:prstGeom prst="straightConnector1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32" name="ZoneTexte 131"/>
            <p:cNvSpPr txBox="1"/>
            <p:nvPr/>
          </p:nvSpPr>
          <p:spPr>
            <a:xfrm>
              <a:off x="4644126" y="3205516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</a:t>
              </a:r>
              <a:endParaRPr lang="fr-FR" sz="1600" dirty="0"/>
            </a:p>
          </p:txBody>
        </p:sp>
        <p:sp>
          <p:nvSpPr>
            <p:cNvPr id="133" name="ZoneTexte 132"/>
            <p:cNvSpPr txBox="1"/>
            <p:nvPr/>
          </p:nvSpPr>
          <p:spPr>
            <a:xfrm>
              <a:off x="5016019" y="321399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2</a:t>
              </a:r>
              <a:endParaRPr lang="fr-FR" sz="1600" dirty="0"/>
            </a:p>
          </p:txBody>
        </p:sp>
        <p:sp>
          <p:nvSpPr>
            <p:cNvPr id="134" name="ZoneTexte 133"/>
            <p:cNvSpPr txBox="1"/>
            <p:nvPr/>
          </p:nvSpPr>
          <p:spPr>
            <a:xfrm>
              <a:off x="5399531" y="3210644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3</a:t>
              </a:r>
              <a:endParaRPr lang="fr-FR" sz="1600" dirty="0"/>
            </a:p>
          </p:txBody>
        </p:sp>
        <p:sp>
          <p:nvSpPr>
            <p:cNvPr id="135" name="ZoneTexte 134"/>
            <p:cNvSpPr txBox="1"/>
            <p:nvPr/>
          </p:nvSpPr>
          <p:spPr>
            <a:xfrm>
              <a:off x="5762947" y="3212320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4</a:t>
              </a:r>
              <a:endParaRPr lang="fr-FR" sz="1600" dirty="0"/>
            </a:p>
          </p:txBody>
        </p:sp>
        <p:sp>
          <p:nvSpPr>
            <p:cNvPr id="136" name="ZoneTexte 135"/>
            <p:cNvSpPr txBox="1"/>
            <p:nvPr/>
          </p:nvSpPr>
          <p:spPr>
            <a:xfrm>
              <a:off x="6905110" y="3208972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7</a:t>
              </a:r>
              <a:endParaRPr lang="fr-FR" sz="1600" dirty="0"/>
            </a:p>
          </p:txBody>
        </p:sp>
        <p:sp>
          <p:nvSpPr>
            <p:cNvPr id="137" name="ZoneTexte 136"/>
            <p:cNvSpPr txBox="1"/>
            <p:nvPr/>
          </p:nvSpPr>
          <p:spPr>
            <a:xfrm>
              <a:off x="6524946" y="3205883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6</a:t>
              </a:r>
              <a:endParaRPr lang="fr-FR" sz="1600" dirty="0"/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7285272" y="3212320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8</a:t>
              </a:r>
              <a:endParaRPr lang="fr-FR" sz="1600" dirty="0"/>
            </a:p>
          </p:txBody>
        </p:sp>
        <p:sp>
          <p:nvSpPr>
            <p:cNvPr id="139" name="ZoneTexte 138"/>
            <p:cNvSpPr txBox="1"/>
            <p:nvPr/>
          </p:nvSpPr>
          <p:spPr>
            <a:xfrm>
              <a:off x="7658735" y="3213995"/>
              <a:ext cx="1778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9</a:t>
              </a:r>
              <a:endParaRPr lang="fr-FR" sz="1600" dirty="0"/>
            </a:p>
          </p:txBody>
        </p:sp>
        <p:sp>
          <p:nvSpPr>
            <p:cNvPr id="140" name="ZoneTexte 139"/>
            <p:cNvSpPr txBox="1"/>
            <p:nvPr/>
          </p:nvSpPr>
          <p:spPr>
            <a:xfrm>
              <a:off x="6149179" y="3370384"/>
              <a:ext cx="17780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5</a:t>
              </a:r>
              <a:endParaRPr lang="fr-FR" sz="2000" dirty="0"/>
            </a:p>
          </p:txBody>
        </p:sp>
        <p:sp>
          <p:nvSpPr>
            <p:cNvPr id="141" name="ZoneTexte 140"/>
            <p:cNvSpPr txBox="1"/>
            <p:nvPr/>
          </p:nvSpPr>
          <p:spPr>
            <a:xfrm>
              <a:off x="7929412" y="3381002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10</a:t>
              </a:r>
              <a:endParaRPr lang="fr-FR" sz="2400" dirty="0"/>
            </a:p>
          </p:txBody>
        </p:sp>
        <p:sp>
          <p:nvSpPr>
            <p:cNvPr id="142" name="ZoneTexte 141"/>
            <p:cNvSpPr txBox="1"/>
            <p:nvPr/>
          </p:nvSpPr>
          <p:spPr>
            <a:xfrm>
              <a:off x="8359608" y="3205620"/>
              <a:ext cx="25734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11</a:t>
              </a:r>
              <a:endParaRPr lang="fr-FR" sz="1600" dirty="0"/>
            </a:p>
          </p:txBody>
        </p:sp>
        <p:sp>
          <p:nvSpPr>
            <p:cNvPr id="143" name="ZoneTexte 142"/>
            <p:cNvSpPr txBox="1"/>
            <p:nvPr/>
          </p:nvSpPr>
          <p:spPr>
            <a:xfrm>
              <a:off x="8717160" y="3207297"/>
              <a:ext cx="265445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12</a:t>
              </a:r>
              <a:endParaRPr lang="fr-FR" sz="1600" dirty="0"/>
            </a:p>
          </p:txBody>
        </p:sp>
        <p:sp>
          <p:nvSpPr>
            <p:cNvPr id="155" name="ZoneTexte 154"/>
            <p:cNvSpPr txBox="1"/>
            <p:nvPr/>
          </p:nvSpPr>
          <p:spPr>
            <a:xfrm>
              <a:off x="4123587" y="3373434"/>
              <a:ext cx="3111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>
                  <a:solidFill>
                    <a:srgbClr val="FF0000"/>
                  </a:solidFill>
                </a:rPr>
                <a:t>0</a:t>
              </a:r>
              <a:endParaRPr lang="fr-FR" sz="3200" dirty="0">
                <a:solidFill>
                  <a:srgbClr val="FF0000"/>
                </a:solidFill>
              </a:endParaRPr>
            </a:p>
          </p:txBody>
        </p:sp>
        <p:sp>
          <p:nvSpPr>
            <p:cNvPr id="156" name="ZoneTexte 155"/>
            <p:cNvSpPr txBox="1"/>
            <p:nvPr/>
          </p:nvSpPr>
          <p:spPr>
            <a:xfrm>
              <a:off x="858936" y="3210456"/>
              <a:ext cx="212928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-9</a:t>
              </a:r>
              <a:endParaRPr lang="fr-FR" sz="1600" dirty="0"/>
            </a:p>
          </p:txBody>
        </p:sp>
        <p:sp>
          <p:nvSpPr>
            <p:cNvPr id="157" name="ZoneTexte 156"/>
            <p:cNvSpPr txBox="1"/>
            <p:nvPr/>
          </p:nvSpPr>
          <p:spPr>
            <a:xfrm>
              <a:off x="1228925" y="3208363"/>
              <a:ext cx="209547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-8</a:t>
              </a:r>
              <a:endParaRPr lang="fr-FR" sz="1600" dirty="0"/>
            </a:p>
          </p:txBody>
        </p:sp>
        <p:sp>
          <p:nvSpPr>
            <p:cNvPr id="158" name="ZoneTexte 157"/>
            <p:cNvSpPr txBox="1"/>
            <p:nvPr/>
          </p:nvSpPr>
          <p:spPr>
            <a:xfrm>
              <a:off x="1620055" y="3215584"/>
              <a:ext cx="20721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-7</a:t>
              </a:r>
              <a:endParaRPr lang="fr-FR" sz="1600" dirty="0"/>
            </a:p>
          </p:txBody>
        </p:sp>
        <p:sp>
          <p:nvSpPr>
            <p:cNvPr id="159" name="ZoneTexte 158"/>
            <p:cNvSpPr txBox="1"/>
            <p:nvPr/>
          </p:nvSpPr>
          <p:spPr>
            <a:xfrm>
              <a:off x="1995329" y="3217260"/>
              <a:ext cx="1953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-6</a:t>
              </a:r>
              <a:endParaRPr lang="fr-FR" sz="1600" dirty="0"/>
            </a:p>
          </p:txBody>
        </p:sp>
        <p:sp>
          <p:nvSpPr>
            <p:cNvPr id="160" name="ZoneTexte 159"/>
            <p:cNvSpPr txBox="1"/>
            <p:nvPr/>
          </p:nvSpPr>
          <p:spPr>
            <a:xfrm>
              <a:off x="3115866" y="3213912"/>
              <a:ext cx="21698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-3</a:t>
              </a:r>
              <a:endParaRPr lang="fr-FR" sz="1600" dirty="0"/>
            </a:p>
          </p:txBody>
        </p:sp>
        <p:sp>
          <p:nvSpPr>
            <p:cNvPr id="161" name="ZoneTexte 160"/>
            <p:cNvSpPr txBox="1"/>
            <p:nvPr/>
          </p:nvSpPr>
          <p:spPr>
            <a:xfrm>
              <a:off x="2740592" y="3210823"/>
              <a:ext cx="2120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-4</a:t>
              </a:r>
              <a:endParaRPr lang="fr-FR" sz="1600" dirty="0"/>
            </a:p>
          </p:txBody>
        </p:sp>
        <p:sp>
          <p:nvSpPr>
            <p:cNvPr id="162" name="ZoneTexte 161"/>
            <p:cNvSpPr txBox="1"/>
            <p:nvPr/>
          </p:nvSpPr>
          <p:spPr>
            <a:xfrm>
              <a:off x="3491140" y="3217260"/>
              <a:ext cx="22187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-2</a:t>
              </a:r>
              <a:endParaRPr lang="fr-FR" sz="1600" dirty="0"/>
            </a:p>
          </p:txBody>
        </p:sp>
        <p:sp>
          <p:nvSpPr>
            <p:cNvPr id="163" name="ZoneTexte 162"/>
            <p:cNvSpPr txBox="1"/>
            <p:nvPr/>
          </p:nvSpPr>
          <p:spPr>
            <a:xfrm>
              <a:off x="3855843" y="3218935"/>
              <a:ext cx="23063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</a:t>
              </a:r>
              <a:endParaRPr lang="fr-FR" sz="1600" dirty="0"/>
            </a:p>
          </p:txBody>
        </p:sp>
        <p:sp>
          <p:nvSpPr>
            <p:cNvPr id="164" name="ZoneTexte 163"/>
            <p:cNvSpPr txBox="1"/>
            <p:nvPr/>
          </p:nvSpPr>
          <p:spPr>
            <a:xfrm>
              <a:off x="2338238" y="3387955"/>
              <a:ext cx="23274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000" dirty="0" smtClean="0"/>
                <a:t>-5</a:t>
              </a:r>
              <a:endParaRPr lang="fr-FR" sz="2000" dirty="0"/>
            </a:p>
          </p:txBody>
        </p:sp>
        <p:sp>
          <p:nvSpPr>
            <p:cNvPr id="165" name="ZoneTexte 164"/>
            <p:cNvSpPr txBox="1"/>
            <p:nvPr/>
          </p:nvSpPr>
          <p:spPr>
            <a:xfrm>
              <a:off x="351310" y="3381276"/>
              <a:ext cx="47038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2400" dirty="0" smtClean="0"/>
                <a:t>-10</a:t>
              </a:r>
              <a:endParaRPr lang="fr-FR" sz="2400" dirty="0"/>
            </a:p>
          </p:txBody>
        </p:sp>
        <p:sp>
          <p:nvSpPr>
            <p:cNvPr id="166" name="ZoneTexte 165"/>
            <p:cNvSpPr txBox="1"/>
            <p:nvPr/>
          </p:nvSpPr>
          <p:spPr>
            <a:xfrm>
              <a:off x="74544" y="3205273"/>
              <a:ext cx="30869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600" dirty="0" smtClean="0"/>
                <a:t>-11</a:t>
              </a:r>
              <a:endParaRPr lang="fr-FR" sz="1600" dirty="0"/>
            </a:p>
          </p:txBody>
        </p:sp>
      </p:grpSp>
      <p:cxnSp>
        <p:nvCxnSpPr>
          <p:cNvPr id="168" name="Connecteur droit avec flèche 167"/>
          <p:cNvCxnSpPr/>
          <p:nvPr/>
        </p:nvCxnSpPr>
        <p:spPr>
          <a:xfrm rot="16200000" flipH="1">
            <a:off x="3962282" y="889472"/>
            <a:ext cx="728494" cy="184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169"/>
          <p:cNvCxnSpPr/>
          <p:nvPr/>
        </p:nvCxnSpPr>
        <p:spPr>
          <a:xfrm rot="16200000" flipH="1">
            <a:off x="4126011" y="2153023"/>
            <a:ext cx="3396343" cy="17813"/>
          </a:xfrm>
          <a:prstGeom prst="line">
            <a:avLst/>
          </a:prstGeom>
          <a:ln w="31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avec flèche 170"/>
          <p:cNvCxnSpPr/>
          <p:nvPr/>
        </p:nvCxnSpPr>
        <p:spPr>
          <a:xfrm rot="16200000" flipH="1">
            <a:off x="5465198" y="3841855"/>
            <a:ext cx="728494" cy="1846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necteur droit avec flèche 172"/>
          <p:cNvCxnSpPr/>
          <p:nvPr/>
        </p:nvCxnSpPr>
        <p:spPr>
          <a:xfrm rot="5400000" flipH="1" flipV="1">
            <a:off x="1504191" y="2499877"/>
            <a:ext cx="1905324" cy="1196"/>
          </a:xfrm>
          <a:prstGeom prst="straightConnector1">
            <a:avLst/>
          </a:prstGeom>
          <a:ln w="1905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Ellipse 175"/>
          <p:cNvSpPr>
            <a:spLocks noChangeAspect="1"/>
          </p:cNvSpPr>
          <p:nvPr/>
        </p:nvSpPr>
        <p:spPr>
          <a:xfrm>
            <a:off x="2259759" y="1053653"/>
            <a:ext cx="388800" cy="388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7" name="ZoneTexte 166"/>
          <p:cNvSpPr txBox="1"/>
          <p:nvPr/>
        </p:nvSpPr>
        <p:spPr>
          <a:xfrm>
            <a:off x="3412902" y="4662151"/>
            <a:ext cx="3129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Calcul de 4 – 9</a:t>
            </a:r>
          </a:p>
          <a:p>
            <a:pPr algn="ctr"/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4) </a:t>
            </a:r>
            <a:r>
              <a:rPr lang="fr-FR" sz="2600" dirty="0" smtClean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 (-9)</a:t>
            </a:r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86772E-7 L 0.16354 2.86772E-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.00093 L 0.1651 0.0004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6858 -0.00024 L 0 4.81481E-6 " pathEditMode="relative" rAng="0" ptsTypes="AA">
                                      <p:cBhvr>
                                        <p:cTn id="26" dur="2000" spd="-100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412902" y="4662151"/>
            <a:ext cx="3129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Calcul de 4 – 9</a:t>
            </a:r>
          </a:p>
          <a:p>
            <a:pPr algn="ctr"/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4) </a:t>
            </a:r>
            <a:r>
              <a:rPr lang="fr-FR" sz="2600" b="1" dirty="0" smtClean="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 (+9)</a:t>
            </a:r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endParaRPr lang="fr-FR" sz="3200" dirty="0"/>
          </a:p>
        </p:txBody>
      </p:sp>
    </p:spTree>
  </p:cSld>
  <p:clrMapOvr>
    <a:masterClrMapping/>
  </p:clrMapOvr>
  <p:transition advClick="0" advTm="2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818</Words>
  <Application>Microsoft Office PowerPoint</Application>
  <PresentationFormat>Affichage à l'écran (4:3)</PresentationFormat>
  <Paragraphs>463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</vt:vector>
  </TitlesOfParts>
  <Company>XPSP2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Admin</cp:lastModifiedBy>
  <cp:revision>28</cp:revision>
  <dcterms:created xsi:type="dcterms:W3CDTF">2008-10-12T15:38:36Z</dcterms:created>
  <dcterms:modified xsi:type="dcterms:W3CDTF">2008-10-29T20:36:02Z</dcterms:modified>
</cp:coreProperties>
</file>